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4"/>
    <p:sldMasterId id="2147483718" r:id="rId5"/>
    <p:sldMasterId id="2147483735" r:id="rId6"/>
    <p:sldMasterId id="2147483756" r:id="rId7"/>
  </p:sldMasterIdLst>
  <p:notesMasterIdLst>
    <p:notesMasterId r:id="rId29"/>
  </p:notesMasterIdLst>
  <p:sldIdLst>
    <p:sldId id="260" r:id="rId8"/>
    <p:sldId id="267"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8" r:id="rId22"/>
    <p:sldId id="299" r:id="rId23"/>
    <p:sldId id="300" r:id="rId24"/>
    <p:sldId id="301" r:id="rId25"/>
    <p:sldId id="302" r:id="rId26"/>
    <p:sldId id="303" r:id="rId27"/>
    <p:sldId id="30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94F"/>
    <a:srgbClr val="3FBFC6"/>
    <a:srgbClr val="4AC5EC"/>
    <a:srgbClr val="0983C3"/>
    <a:srgbClr val="0065A5"/>
    <a:srgbClr val="00AD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277E59-AA4C-4DB1-9B0F-3FA764781C93}" v="812" dt="2022-12-14T19:11:25.4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74"/>
  </p:normalViewPr>
  <p:slideViewPr>
    <p:cSldViewPr snapToGrid="0" snapToObjects="1">
      <p:cViewPr varScale="1">
        <p:scale>
          <a:sx n="68" d="100"/>
          <a:sy n="68" d="100"/>
        </p:scale>
        <p:origin x="580" y="48"/>
      </p:cViewPr>
      <p:guideLst/>
    </p:cSldViewPr>
  </p:slideViewPr>
  <p:notesTextViewPr>
    <p:cViewPr>
      <p:scale>
        <a:sx n="1" d="1"/>
        <a:sy n="1" d="1"/>
      </p:scale>
      <p:origin x="0" y="0"/>
    </p:cViewPr>
  </p:notesTextViewPr>
  <p:notesViewPr>
    <p:cSldViewPr snapToGrid="0" snapToObject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B5985A-C0DD-E149-B4A2-0225C23ECB3F}" type="datetimeFigureOut">
              <a:rPr lang="en-US" smtClean="0"/>
              <a:t>12/14/2022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63986D-43A8-EC4F-9462-84AB54983234}" type="slidenum">
              <a:rPr lang="en-US" smtClean="0"/>
              <a:t>‹#›</a:t>
            </a:fld>
            <a:endParaRPr lang="en-US"/>
          </a:p>
        </p:txBody>
      </p:sp>
    </p:spTree>
    <p:extLst>
      <p:ext uri="{BB962C8B-B14F-4D97-AF65-F5344CB8AC3E}">
        <p14:creationId xmlns:p14="http://schemas.microsoft.com/office/powerpoint/2010/main" val="2250933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8B61D-273E-1DF8-2192-4BAB0CA88716}"/>
              </a:ext>
            </a:extLst>
          </p:cNvPr>
          <p:cNvSpPr>
            <a:spLocks noGrp="1"/>
          </p:cNvSpPr>
          <p:nvPr>
            <p:ph type="title"/>
          </p:nvPr>
        </p:nvSpPr>
        <p:spPr>
          <a:xfrm>
            <a:off x="1850054" y="2015755"/>
            <a:ext cx="8491893" cy="1325563"/>
          </a:xfrm>
        </p:spPr>
        <p:txBody>
          <a:bodyPr/>
          <a:lstStyle>
            <a:lvl1pPr algn="ctr">
              <a:defRPr>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C834A9A-22B7-47D3-0D23-07F3249D2E66}"/>
              </a:ext>
            </a:extLst>
          </p:cNvPr>
          <p:cNvSpPr>
            <a:spLocks noGrp="1"/>
          </p:cNvSpPr>
          <p:nvPr>
            <p:ph type="dt" sz="half" idx="10"/>
          </p:nvPr>
        </p:nvSpPr>
        <p:spPr/>
        <p:txBody>
          <a:bodyPr/>
          <a:lstStyle>
            <a:lvl1pPr algn="r">
              <a:defRPr>
                <a:solidFill>
                  <a:schemeClr val="bg1"/>
                </a:solidFill>
              </a:defRPr>
            </a:lvl1pPr>
          </a:lstStyle>
          <a:p>
            <a:fld id="{77168361-0BFC-D641-B806-478A5036852C}" type="datetimeFigureOut">
              <a:rPr lang="en-US" smtClean="0"/>
              <a:pPr/>
              <a:t>12/14/2022</a:t>
            </a:fld>
            <a:endParaRPr lang="en-US" dirty="0"/>
          </a:p>
        </p:txBody>
      </p:sp>
      <p:sp>
        <p:nvSpPr>
          <p:cNvPr id="11" name="Subtitle 2">
            <a:extLst>
              <a:ext uri="{FF2B5EF4-FFF2-40B4-BE49-F238E27FC236}">
                <a16:creationId xmlns:a16="http://schemas.microsoft.com/office/drawing/2014/main" id="{D9F9015A-70A6-DFC5-6D89-72638510F00E}"/>
              </a:ext>
            </a:extLst>
          </p:cNvPr>
          <p:cNvSpPr>
            <a:spLocks noGrp="1"/>
          </p:cNvSpPr>
          <p:nvPr>
            <p:ph type="subTitle" idx="1"/>
          </p:nvPr>
        </p:nvSpPr>
        <p:spPr>
          <a:xfrm>
            <a:off x="1850052" y="3555002"/>
            <a:ext cx="8491893" cy="1234598"/>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778597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3_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9ADDF-CCAE-48E4-634E-ABC62D08704A}"/>
              </a:ext>
            </a:extLst>
          </p:cNvPr>
          <p:cNvSpPr>
            <a:spLocks noGrp="1"/>
          </p:cNvSpPr>
          <p:nvPr>
            <p:ph type="title"/>
          </p:nvPr>
        </p:nvSpPr>
        <p:spPr>
          <a:xfrm>
            <a:off x="831850" y="1709738"/>
            <a:ext cx="10515600" cy="2852737"/>
          </a:xfrm>
        </p:spPr>
        <p:txBody>
          <a:bodyPr anchor="b"/>
          <a:lstStyle>
            <a:lvl1pPr>
              <a:defRPr sz="6000">
                <a:solidFill>
                  <a:schemeClr val="accent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34514936-3D1F-716A-E6DC-FCF34871D9DA}"/>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2DADA4D8-AB76-73CF-D04D-670337ACBFF9}"/>
              </a:ext>
            </a:extLst>
          </p:cNvPr>
          <p:cNvSpPr>
            <a:spLocks noGrp="1"/>
          </p:cNvSpPr>
          <p:nvPr>
            <p:ph type="sldNum" sz="quarter" idx="12"/>
          </p:nvPr>
        </p:nvSpPr>
        <p:spPr/>
        <p:txBody>
          <a:bodyPr/>
          <a:lstStyle>
            <a:lvl1pPr>
              <a:defRPr>
                <a:solidFill>
                  <a:schemeClr val="accent3"/>
                </a:solidFill>
              </a:defRPr>
            </a:lvl1pPr>
          </a:lstStyle>
          <a:p>
            <a:fld id="{D69D92DC-12F0-7B49-A1C9-AE5D28C90C2F}" type="slidenum">
              <a:rPr lang="en-US" smtClean="0"/>
              <a:pPr/>
              <a:t>‹#›</a:t>
            </a:fld>
            <a:endParaRPr lang="en-US"/>
          </a:p>
        </p:txBody>
      </p:sp>
    </p:spTree>
    <p:extLst>
      <p:ext uri="{BB962C8B-B14F-4D97-AF65-F5344CB8AC3E}">
        <p14:creationId xmlns:p14="http://schemas.microsoft.com/office/powerpoint/2010/main" val="3910782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4_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9ADDF-CCAE-48E4-634E-ABC62D08704A}"/>
              </a:ext>
            </a:extLst>
          </p:cNvPr>
          <p:cNvSpPr>
            <a:spLocks noGrp="1"/>
          </p:cNvSpPr>
          <p:nvPr>
            <p:ph type="title"/>
          </p:nvPr>
        </p:nvSpPr>
        <p:spPr>
          <a:xfrm>
            <a:off x="831850" y="1709738"/>
            <a:ext cx="10515600" cy="2852737"/>
          </a:xfrm>
        </p:spPr>
        <p:txBody>
          <a:bodyPr anchor="b"/>
          <a:lstStyle>
            <a:lvl1pPr>
              <a:defRPr sz="6000">
                <a:solidFill>
                  <a:schemeClr val="accent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34514936-3D1F-716A-E6DC-FCF34871D9DA}"/>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2DADA4D8-AB76-73CF-D04D-670337ACBFF9}"/>
              </a:ext>
            </a:extLst>
          </p:cNvPr>
          <p:cNvSpPr>
            <a:spLocks noGrp="1"/>
          </p:cNvSpPr>
          <p:nvPr>
            <p:ph type="sldNum" sz="quarter" idx="12"/>
          </p:nvPr>
        </p:nvSpPr>
        <p:spPr/>
        <p:txBody>
          <a:bodyPr/>
          <a:lstStyle>
            <a:lvl1pPr>
              <a:defRPr>
                <a:solidFill>
                  <a:schemeClr val="accent3"/>
                </a:solidFill>
              </a:defRPr>
            </a:lvl1pPr>
          </a:lstStyle>
          <a:p>
            <a:fld id="{D69D92DC-12F0-7B49-A1C9-AE5D28C90C2F}" type="slidenum">
              <a:rPr lang="en-US" smtClean="0"/>
              <a:pPr/>
              <a:t>‹#›</a:t>
            </a:fld>
            <a:endParaRPr lang="en-US"/>
          </a:p>
        </p:txBody>
      </p:sp>
    </p:spTree>
    <p:extLst>
      <p:ext uri="{BB962C8B-B14F-4D97-AF65-F5344CB8AC3E}">
        <p14:creationId xmlns:p14="http://schemas.microsoft.com/office/powerpoint/2010/main" val="3858570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all-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F1D668-8B5F-829A-6340-4287523BFA70}"/>
              </a:ext>
            </a:extLst>
          </p:cNvPr>
          <p:cNvSpPr>
            <a:spLocks noGrp="1"/>
          </p:cNvSpPr>
          <p:nvPr>
            <p:ph type="body" idx="1"/>
          </p:nvPr>
        </p:nvSpPr>
        <p:spPr>
          <a:xfrm>
            <a:off x="1764011" y="1455532"/>
            <a:ext cx="8663977" cy="823912"/>
          </a:xfrm>
        </p:spPr>
        <p:txBody>
          <a:bodyPr anchor="b">
            <a:normAutofit/>
          </a:bodyPr>
          <a:lstStyle>
            <a:lvl1pPr marL="0" indent="0">
              <a:buNone/>
              <a:defRPr sz="3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a:extLst>
              <a:ext uri="{FF2B5EF4-FFF2-40B4-BE49-F238E27FC236}">
                <a16:creationId xmlns:a16="http://schemas.microsoft.com/office/drawing/2014/main" id="{FF53EF84-51D6-8FAF-B8A6-D8E3BF5C68CC}"/>
              </a:ext>
            </a:extLst>
          </p:cNvPr>
          <p:cNvSpPr>
            <a:spLocks noGrp="1"/>
          </p:cNvSpPr>
          <p:nvPr>
            <p:ph type="sldNum" sz="quarter" idx="12"/>
          </p:nvPr>
        </p:nvSpPr>
        <p:spPr/>
        <p:txBody>
          <a:bodyPr/>
          <a:lstStyle>
            <a:lvl1pPr>
              <a:defRPr>
                <a:solidFill>
                  <a:schemeClr val="bg2"/>
                </a:solidFill>
              </a:defRPr>
            </a:lvl1pPr>
          </a:lstStyle>
          <a:p>
            <a:fld id="{D69D92DC-12F0-7B49-A1C9-AE5D28C90C2F}" type="slidenum">
              <a:rPr lang="en-US" smtClean="0"/>
              <a:pPr/>
              <a:t>‹#›</a:t>
            </a:fld>
            <a:endParaRPr lang="en-US"/>
          </a:p>
        </p:txBody>
      </p:sp>
      <p:sp>
        <p:nvSpPr>
          <p:cNvPr id="11" name="Text Placeholder 10">
            <a:extLst>
              <a:ext uri="{FF2B5EF4-FFF2-40B4-BE49-F238E27FC236}">
                <a16:creationId xmlns:a16="http://schemas.microsoft.com/office/drawing/2014/main" id="{C472904E-CE69-E499-C124-EA710DDA5C0B}"/>
              </a:ext>
            </a:extLst>
          </p:cNvPr>
          <p:cNvSpPr>
            <a:spLocks noGrp="1"/>
          </p:cNvSpPr>
          <p:nvPr>
            <p:ph type="body" sz="quarter" idx="13"/>
          </p:nvPr>
        </p:nvSpPr>
        <p:spPr>
          <a:xfrm>
            <a:off x="1764011" y="2493592"/>
            <a:ext cx="8663977" cy="3467821"/>
          </a:xfrm>
        </p:spPr>
        <p:txBody>
          <a:bodyPr>
            <a:normAutofit/>
          </a:bodyPr>
          <a:lstStyle>
            <a:lvl1pPr marL="0" indent="0">
              <a:lnSpc>
                <a:spcPct val="100000"/>
              </a:lnSpc>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717312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all-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F1D668-8B5F-829A-6340-4287523BFA70}"/>
              </a:ext>
            </a:extLst>
          </p:cNvPr>
          <p:cNvSpPr>
            <a:spLocks noGrp="1"/>
          </p:cNvSpPr>
          <p:nvPr>
            <p:ph type="body" idx="1"/>
          </p:nvPr>
        </p:nvSpPr>
        <p:spPr>
          <a:xfrm>
            <a:off x="1764011" y="1455532"/>
            <a:ext cx="8663977" cy="823912"/>
          </a:xfrm>
        </p:spPr>
        <p:txBody>
          <a:bodyPr anchor="b">
            <a:normAutofit/>
          </a:bodyPr>
          <a:lstStyle>
            <a:lvl1pPr marL="0" indent="0">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a:extLst>
              <a:ext uri="{FF2B5EF4-FFF2-40B4-BE49-F238E27FC236}">
                <a16:creationId xmlns:a16="http://schemas.microsoft.com/office/drawing/2014/main" id="{FF53EF84-51D6-8FAF-B8A6-D8E3BF5C68CC}"/>
              </a:ext>
            </a:extLst>
          </p:cNvPr>
          <p:cNvSpPr>
            <a:spLocks noGrp="1"/>
          </p:cNvSpPr>
          <p:nvPr>
            <p:ph type="sldNum" sz="quarter" idx="12"/>
          </p:nvPr>
        </p:nvSpPr>
        <p:spPr/>
        <p:txBody>
          <a:bodyPr/>
          <a:lstStyle>
            <a:lvl1pPr>
              <a:defRPr>
                <a:solidFill>
                  <a:schemeClr val="bg2"/>
                </a:solidFill>
              </a:defRPr>
            </a:lvl1pPr>
          </a:lstStyle>
          <a:p>
            <a:fld id="{D69D92DC-12F0-7B49-A1C9-AE5D28C90C2F}" type="slidenum">
              <a:rPr lang="en-US" smtClean="0"/>
              <a:pPr/>
              <a:t>‹#›</a:t>
            </a:fld>
            <a:endParaRPr lang="en-US"/>
          </a:p>
        </p:txBody>
      </p:sp>
      <p:sp>
        <p:nvSpPr>
          <p:cNvPr id="11" name="Text Placeholder 10">
            <a:extLst>
              <a:ext uri="{FF2B5EF4-FFF2-40B4-BE49-F238E27FC236}">
                <a16:creationId xmlns:a16="http://schemas.microsoft.com/office/drawing/2014/main" id="{C472904E-CE69-E499-C124-EA710DDA5C0B}"/>
              </a:ext>
            </a:extLst>
          </p:cNvPr>
          <p:cNvSpPr>
            <a:spLocks noGrp="1"/>
          </p:cNvSpPr>
          <p:nvPr>
            <p:ph type="body" sz="quarter" idx="13"/>
          </p:nvPr>
        </p:nvSpPr>
        <p:spPr>
          <a:xfrm>
            <a:off x="1764011" y="2493592"/>
            <a:ext cx="8663977" cy="3467821"/>
          </a:xfrm>
        </p:spPr>
        <p:txBody>
          <a:bodyPr>
            <a:normAutofit/>
          </a:bodyPr>
          <a:lstStyle>
            <a:lvl1pPr marL="0" indent="0">
              <a:lnSpc>
                <a:spcPct val="100000"/>
              </a:lnSpc>
              <a:buNone/>
              <a:defRPr sz="240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718930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9ACF3C-A491-8DAC-02A2-2F0E391BC672}"/>
              </a:ext>
            </a:extLst>
          </p:cNvPr>
          <p:cNvSpPr/>
          <p:nvPr userDrawn="1"/>
        </p:nvSpPr>
        <p:spPr>
          <a:xfrm>
            <a:off x="0" y="0"/>
            <a:ext cx="35814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E9EF08A-EA47-0721-7CE6-5CE1EE47E125}"/>
              </a:ext>
            </a:extLst>
          </p:cNvPr>
          <p:cNvSpPr>
            <a:spLocks noGrp="1"/>
          </p:cNvSpPr>
          <p:nvPr>
            <p:ph type="title"/>
          </p:nvPr>
        </p:nvSpPr>
        <p:spPr>
          <a:xfrm>
            <a:off x="4038600" y="365125"/>
            <a:ext cx="7315200" cy="1325563"/>
          </a:xfrm>
        </p:spPr>
        <p:txBody>
          <a:bodyPr>
            <a:normAutofit/>
          </a:bodyPr>
          <a:lstStyle>
            <a:lvl1pPr>
              <a:defRPr sz="4000" b="1">
                <a:solidFill>
                  <a:schemeClr val="accent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E2C93088-83CA-B8EA-C052-3F480906091D}"/>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5" name="Slide Number Placeholder 4">
            <a:extLst>
              <a:ext uri="{FF2B5EF4-FFF2-40B4-BE49-F238E27FC236}">
                <a16:creationId xmlns:a16="http://schemas.microsoft.com/office/drawing/2014/main" id="{2331CEC7-8828-1B88-2355-CAC8F51D0797}"/>
              </a:ext>
            </a:extLst>
          </p:cNvPr>
          <p:cNvSpPr>
            <a:spLocks noGrp="1"/>
          </p:cNvSpPr>
          <p:nvPr>
            <p:ph type="sldNum" sz="quarter" idx="12"/>
          </p:nvPr>
        </p:nvSpPr>
        <p:spPr/>
        <p:txBody>
          <a:bodyPr/>
          <a:lstStyle>
            <a:lvl1pPr>
              <a:defRPr>
                <a:solidFill>
                  <a:schemeClr val="accent1"/>
                </a:solidFill>
              </a:defRPr>
            </a:lvl1pPr>
          </a:lstStyle>
          <a:p>
            <a:fld id="{A33D16D0-308D-E04C-8D75-6D8CDD31E383}" type="slidenum">
              <a:rPr lang="en-US" smtClean="0"/>
              <a:pPr/>
              <a:t>‹#›</a:t>
            </a:fld>
            <a:endParaRPr lang="en-US"/>
          </a:p>
        </p:txBody>
      </p:sp>
      <p:pic>
        <p:nvPicPr>
          <p:cNvPr id="8" name="Graphic 7">
            <a:extLst>
              <a:ext uri="{FF2B5EF4-FFF2-40B4-BE49-F238E27FC236}">
                <a16:creationId xmlns:a16="http://schemas.microsoft.com/office/drawing/2014/main" id="{6E41E17E-D934-FF72-8A27-AD585192EB5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6737" r="9534" b="15254"/>
          <a:stretch/>
        </p:blipFill>
        <p:spPr>
          <a:xfrm>
            <a:off x="0" y="2741448"/>
            <a:ext cx="3581400" cy="4116552"/>
          </a:xfrm>
          <a:prstGeom prst="rect">
            <a:avLst/>
          </a:prstGeom>
        </p:spPr>
      </p:pic>
    </p:spTree>
    <p:extLst>
      <p:ext uri="{BB962C8B-B14F-4D97-AF65-F5344CB8AC3E}">
        <p14:creationId xmlns:p14="http://schemas.microsoft.com/office/powerpoint/2010/main" val="3826103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ntent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9ACF3C-A491-8DAC-02A2-2F0E391BC672}"/>
              </a:ext>
            </a:extLst>
          </p:cNvPr>
          <p:cNvSpPr/>
          <p:nvPr userDrawn="1"/>
        </p:nvSpPr>
        <p:spPr>
          <a:xfrm>
            <a:off x="0" y="0"/>
            <a:ext cx="35814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E9EF08A-EA47-0721-7CE6-5CE1EE47E125}"/>
              </a:ext>
            </a:extLst>
          </p:cNvPr>
          <p:cNvSpPr>
            <a:spLocks noGrp="1"/>
          </p:cNvSpPr>
          <p:nvPr>
            <p:ph type="title"/>
          </p:nvPr>
        </p:nvSpPr>
        <p:spPr>
          <a:xfrm>
            <a:off x="4038600" y="365125"/>
            <a:ext cx="7315200" cy="1325563"/>
          </a:xfrm>
        </p:spPr>
        <p:txBody>
          <a:bodyPr>
            <a:normAutofit/>
          </a:bodyPr>
          <a:lstStyle>
            <a:lvl1pPr>
              <a:defRPr sz="4000" b="1">
                <a:solidFill>
                  <a:schemeClr val="accent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E2C93088-83CA-B8EA-C052-3F480906091D}"/>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5" name="Slide Number Placeholder 4">
            <a:extLst>
              <a:ext uri="{FF2B5EF4-FFF2-40B4-BE49-F238E27FC236}">
                <a16:creationId xmlns:a16="http://schemas.microsoft.com/office/drawing/2014/main" id="{2331CEC7-8828-1B88-2355-CAC8F51D0797}"/>
              </a:ext>
            </a:extLst>
          </p:cNvPr>
          <p:cNvSpPr>
            <a:spLocks noGrp="1"/>
          </p:cNvSpPr>
          <p:nvPr>
            <p:ph type="sldNum" sz="quarter" idx="12"/>
          </p:nvPr>
        </p:nvSpPr>
        <p:spPr/>
        <p:txBody>
          <a:bodyPr/>
          <a:lstStyle>
            <a:lvl1pPr>
              <a:defRPr>
                <a:solidFill>
                  <a:schemeClr val="accent1"/>
                </a:solidFill>
              </a:defRPr>
            </a:lvl1pPr>
          </a:lstStyle>
          <a:p>
            <a:fld id="{A33D16D0-308D-E04C-8D75-6D8CDD31E383}" type="slidenum">
              <a:rPr lang="en-US" smtClean="0"/>
              <a:pPr/>
              <a:t>‹#›</a:t>
            </a:fld>
            <a:endParaRPr lang="en-US"/>
          </a:p>
        </p:txBody>
      </p:sp>
      <p:pic>
        <p:nvPicPr>
          <p:cNvPr id="8" name="Graphic 7">
            <a:extLst>
              <a:ext uri="{FF2B5EF4-FFF2-40B4-BE49-F238E27FC236}">
                <a16:creationId xmlns:a16="http://schemas.microsoft.com/office/drawing/2014/main" id="{6E41E17E-D934-FF72-8A27-AD585192EB5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6737" r="9534" b="15254"/>
          <a:stretch/>
        </p:blipFill>
        <p:spPr>
          <a:xfrm>
            <a:off x="0" y="2741448"/>
            <a:ext cx="3581400" cy="4116552"/>
          </a:xfrm>
          <a:prstGeom prst="rect">
            <a:avLst/>
          </a:prstGeom>
        </p:spPr>
      </p:pic>
    </p:spTree>
    <p:extLst>
      <p:ext uri="{BB962C8B-B14F-4D97-AF65-F5344CB8AC3E}">
        <p14:creationId xmlns:p14="http://schemas.microsoft.com/office/powerpoint/2010/main" val="3274367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ontent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9ACF3C-A491-8DAC-02A2-2F0E391BC672}"/>
              </a:ext>
            </a:extLst>
          </p:cNvPr>
          <p:cNvSpPr/>
          <p:nvPr userDrawn="1"/>
        </p:nvSpPr>
        <p:spPr>
          <a:xfrm>
            <a:off x="0" y="0"/>
            <a:ext cx="35814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E9EF08A-EA47-0721-7CE6-5CE1EE47E125}"/>
              </a:ext>
            </a:extLst>
          </p:cNvPr>
          <p:cNvSpPr>
            <a:spLocks noGrp="1"/>
          </p:cNvSpPr>
          <p:nvPr>
            <p:ph type="title"/>
          </p:nvPr>
        </p:nvSpPr>
        <p:spPr>
          <a:xfrm>
            <a:off x="4038600" y="365125"/>
            <a:ext cx="7315200" cy="1325563"/>
          </a:xfrm>
        </p:spPr>
        <p:txBody>
          <a:bodyPr>
            <a:normAutofit/>
          </a:bodyPr>
          <a:lstStyle>
            <a:lvl1pPr>
              <a:defRPr sz="4000" b="1">
                <a:solidFill>
                  <a:schemeClr val="accent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E2C93088-83CA-B8EA-C052-3F480906091D}"/>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5" name="Slide Number Placeholder 4">
            <a:extLst>
              <a:ext uri="{FF2B5EF4-FFF2-40B4-BE49-F238E27FC236}">
                <a16:creationId xmlns:a16="http://schemas.microsoft.com/office/drawing/2014/main" id="{2331CEC7-8828-1B88-2355-CAC8F51D0797}"/>
              </a:ext>
            </a:extLst>
          </p:cNvPr>
          <p:cNvSpPr>
            <a:spLocks noGrp="1"/>
          </p:cNvSpPr>
          <p:nvPr>
            <p:ph type="sldNum" sz="quarter" idx="12"/>
          </p:nvPr>
        </p:nvSpPr>
        <p:spPr/>
        <p:txBody>
          <a:bodyPr/>
          <a:lstStyle>
            <a:lvl1pPr>
              <a:defRPr>
                <a:solidFill>
                  <a:schemeClr val="accent1"/>
                </a:solidFill>
              </a:defRPr>
            </a:lvl1pPr>
          </a:lstStyle>
          <a:p>
            <a:fld id="{A33D16D0-308D-E04C-8D75-6D8CDD31E383}" type="slidenum">
              <a:rPr lang="en-US" smtClean="0"/>
              <a:pPr/>
              <a:t>‹#›</a:t>
            </a:fld>
            <a:endParaRPr lang="en-US"/>
          </a:p>
        </p:txBody>
      </p:sp>
      <p:pic>
        <p:nvPicPr>
          <p:cNvPr id="8" name="Graphic 7">
            <a:extLst>
              <a:ext uri="{FF2B5EF4-FFF2-40B4-BE49-F238E27FC236}">
                <a16:creationId xmlns:a16="http://schemas.microsoft.com/office/drawing/2014/main" id="{6E41E17E-D934-FF72-8A27-AD585192EB5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6737" r="9534" b="15254"/>
          <a:stretch/>
        </p:blipFill>
        <p:spPr>
          <a:xfrm>
            <a:off x="0" y="2741448"/>
            <a:ext cx="3581400" cy="4116552"/>
          </a:xfrm>
          <a:prstGeom prst="rect">
            <a:avLst/>
          </a:prstGeom>
        </p:spPr>
      </p:pic>
    </p:spTree>
    <p:extLst>
      <p:ext uri="{BB962C8B-B14F-4D97-AF65-F5344CB8AC3E}">
        <p14:creationId xmlns:p14="http://schemas.microsoft.com/office/powerpoint/2010/main" val="3726343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ontent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9ACF3C-A491-8DAC-02A2-2F0E391BC672}"/>
              </a:ext>
            </a:extLst>
          </p:cNvPr>
          <p:cNvSpPr/>
          <p:nvPr userDrawn="1"/>
        </p:nvSpPr>
        <p:spPr>
          <a:xfrm>
            <a:off x="0" y="0"/>
            <a:ext cx="35814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E9EF08A-EA47-0721-7CE6-5CE1EE47E125}"/>
              </a:ext>
            </a:extLst>
          </p:cNvPr>
          <p:cNvSpPr>
            <a:spLocks noGrp="1"/>
          </p:cNvSpPr>
          <p:nvPr>
            <p:ph type="title"/>
          </p:nvPr>
        </p:nvSpPr>
        <p:spPr>
          <a:xfrm>
            <a:off x="4038600" y="365125"/>
            <a:ext cx="7315200" cy="1325563"/>
          </a:xfrm>
        </p:spPr>
        <p:txBody>
          <a:bodyPr>
            <a:normAutofit/>
          </a:bodyPr>
          <a:lstStyle>
            <a:lvl1pPr>
              <a:defRPr sz="4000" b="1">
                <a:solidFill>
                  <a:schemeClr val="accent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E2C93088-83CA-B8EA-C052-3F480906091D}"/>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5" name="Slide Number Placeholder 4">
            <a:extLst>
              <a:ext uri="{FF2B5EF4-FFF2-40B4-BE49-F238E27FC236}">
                <a16:creationId xmlns:a16="http://schemas.microsoft.com/office/drawing/2014/main" id="{2331CEC7-8828-1B88-2355-CAC8F51D0797}"/>
              </a:ext>
            </a:extLst>
          </p:cNvPr>
          <p:cNvSpPr>
            <a:spLocks noGrp="1"/>
          </p:cNvSpPr>
          <p:nvPr>
            <p:ph type="sldNum" sz="quarter" idx="12"/>
          </p:nvPr>
        </p:nvSpPr>
        <p:spPr/>
        <p:txBody>
          <a:bodyPr/>
          <a:lstStyle>
            <a:lvl1pPr>
              <a:defRPr>
                <a:solidFill>
                  <a:schemeClr val="accent1"/>
                </a:solidFill>
              </a:defRPr>
            </a:lvl1pPr>
          </a:lstStyle>
          <a:p>
            <a:fld id="{A33D16D0-308D-E04C-8D75-6D8CDD31E383}" type="slidenum">
              <a:rPr lang="en-US" smtClean="0"/>
              <a:pPr/>
              <a:t>‹#›</a:t>
            </a:fld>
            <a:endParaRPr lang="en-US"/>
          </a:p>
        </p:txBody>
      </p:sp>
      <p:pic>
        <p:nvPicPr>
          <p:cNvPr id="7" name="Graphic 6">
            <a:extLst>
              <a:ext uri="{FF2B5EF4-FFF2-40B4-BE49-F238E27FC236}">
                <a16:creationId xmlns:a16="http://schemas.microsoft.com/office/drawing/2014/main" id="{395707AA-0B7E-5440-D039-3ECE5DCFE9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0" y="3634740"/>
            <a:ext cx="3223260" cy="3223260"/>
          </a:xfrm>
          <a:prstGeom prst="rect">
            <a:avLst/>
          </a:prstGeom>
        </p:spPr>
      </p:pic>
    </p:spTree>
    <p:extLst>
      <p:ext uri="{BB962C8B-B14F-4D97-AF65-F5344CB8AC3E}">
        <p14:creationId xmlns:p14="http://schemas.microsoft.com/office/powerpoint/2010/main" val="3434378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ontent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9ACF3C-A491-8DAC-02A2-2F0E391BC672}"/>
              </a:ext>
            </a:extLst>
          </p:cNvPr>
          <p:cNvSpPr/>
          <p:nvPr userDrawn="1"/>
        </p:nvSpPr>
        <p:spPr>
          <a:xfrm>
            <a:off x="0" y="0"/>
            <a:ext cx="35814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E9EF08A-EA47-0721-7CE6-5CE1EE47E125}"/>
              </a:ext>
            </a:extLst>
          </p:cNvPr>
          <p:cNvSpPr>
            <a:spLocks noGrp="1"/>
          </p:cNvSpPr>
          <p:nvPr>
            <p:ph type="title"/>
          </p:nvPr>
        </p:nvSpPr>
        <p:spPr>
          <a:xfrm>
            <a:off x="4038600" y="365125"/>
            <a:ext cx="7315200" cy="1325563"/>
          </a:xfrm>
        </p:spPr>
        <p:txBody>
          <a:bodyPr>
            <a:normAutofit/>
          </a:bodyPr>
          <a:lstStyle>
            <a:lvl1pPr>
              <a:defRPr sz="4000" b="1">
                <a:solidFill>
                  <a:schemeClr val="accent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E2C93088-83CA-B8EA-C052-3F480906091D}"/>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5" name="Slide Number Placeholder 4">
            <a:extLst>
              <a:ext uri="{FF2B5EF4-FFF2-40B4-BE49-F238E27FC236}">
                <a16:creationId xmlns:a16="http://schemas.microsoft.com/office/drawing/2014/main" id="{2331CEC7-8828-1B88-2355-CAC8F51D0797}"/>
              </a:ext>
            </a:extLst>
          </p:cNvPr>
          <p:cNvSpPr>
            <a:spLocks noGrp="1"/>
          </p:cNvSpPr>
          <p:nvPr>
            <p:ph type="sldNum" sz="quarter" idx="12"/>
          </p:nvPr>
        </p:nvSpPr>
        <p:spPr/>
        <p:txBody>
          <a:bodyPr/>
          <a:lstStyle>
            <a:lvl1pPr>
              <a:defRPr>
                <a:solidFill>
                  <a:schemeClr val="accent1"/>
                </a:solidFill>
              </a:defRPr>
            </a:lvl1pPr>
          </a:lstStyle>
          <a:p>
            <a:fld id="{A33D16D0-308D-E04C-8D75-6D8CDD31E383}" type="slidenum">
              <a:rPr lang="en-US" smtClean="0"/>
              <a:pPr/>
              <a:t>‹#›</a:t>
            </a:fld>
            <a:endParaRPr lang="en-US"/>
          </a:p>
        </p:txBody>
      </p:sp>
      <p:pic>
        <p:nvPicPr>
          <p:cNvPr id="7" name="Graphic 6">
            <a:extLst>
              <a:ext uri="{FF2B5EF4-FFF2-40B4-BE49-F238E27FC236}">
                <a16:creationId xmlns:a16="http://schemas.microsoft.com/office/drawing/2014/main" id="{395707AA-0B7E-5440-D039-3ECE5DCFE9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0" y="3634740"/>
            <a:ext cx="3223260" cy="3223260"/>
          </a:xfrm>
          <a:prstGeom prst="rect">
            <a:avLst/>
          </a:prstGeom>
        </p:spPr>
      </p:pic>
    </p:spTree>
    <p:extLst>
      <p:ext uri="{BB962C8B-B14F-4D97-AF65-F5344CB8AC3E}">
        <p14:creationId xmlns:p14="http://schemas.microsoft.com/office/powerpoint/2010/main" val="3878592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ontent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9ACF3C-A491-8DAC-02A2-2F0E391BC672}"/>
              </a:ext>
            </a:extLst>
          </p:cNvPr>
          <p:cNvSpPr/>
          <p:nvPr userDrawn="1"/>
        </p:nvSpPr>
        <p:spPr>
          <a:xfrm>
            <a:off x="0" y="0"/>
            <a:ext cx="35814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E9EF08A-EA47-0721-7CE6-5CE1EE47E125}"/>
              </a:ext>
            </a:extLst>
          </p:cNvPr>
          <p:cNvSpPr>
            <a:spLocks noGrp="1"/>
          </p:cNvSpPr>
          <p:nvPr>
            <p:ph type="title"/>
          </p:nvPr>
        </p:nvSpPr>
        <p:spPr>
          <a:xfrm>
            <a:off x="4038600" y="365125"/>
            <a:ext cx="7315200" cy="1325563"/>
          </a:xfrm>
        </p:spPr>
        <p:txBody>
          <a:bodyPr>
            <a:normAutofit/>
          </a:bodyPr>
          <a:lstStyle>
            <a:lvl1pPr>
              <a:defRPr sz="4000" b="1">
                <a:solidFill>
                  <a:schemeClr val="accent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E2C93088-83CA-B8EA-C052-3F480906091D}"/>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5" name="Slide Number Placeholder 4">
            <a:extLst>
              <a:ext uri="{FF2B5EF4-FFF2-40B4-BE49-F238E27FC236}">
                <a16:creationId xmlns:a16="http://schemas.microsoft.com/office/drawing/2014/main" id="{2331CEC7-8828-1B88-2355-CAC8F51D0797}"/>
              </a:ext>
            </a:extLst>
          </p:cNvPr>
          <p:cNvSpPr>
            <a:spLocks noGrp="1"/>
          </p:cNvSpPr>
          <p:nvPr>
            <p:ph type="sldNum" sz="quarter" idx="12"/>
          </p:nvPr>
        </p:nvSpPr>
        <p:spPr/>
        <p:txBody>
          <a:bodyPr/>
          <a:lstStyle>
            <a:lvl1pPr>
              <a:defRPr>
                <a:solidFill>
                  <a:schemeClr val="accent1"/>
                </a:solidFill>
              </a:defRPr>
            </a:lvl1pPr>
          </a:lstStyle>
          <a:p>
            <a:fld id="{A33D16D0-308D-E04C-8D75-6D8CDD31E383}" type="slidenum">
              <a:rPr lang="en-US" smtClean="0"/>
              <a:pPr/>
              <a:t>‹#›</a:t>
            </a:fld>
            <a:endParaRPr lang="en-US"/>
          </a:p>
        </p:txBody>
      </p:sp>
      <p:pic>
        <p:nvPicPr>
          <p:cNvPr id="7" name="Graphic 6">
            <a:extLst>
              <a:ext uri="{FF2B5EF4-FFF2-40B4-BE49-F238E27FC236}">
                <a16:creationId xmlns:a16="http://schemas.microsoft.com/office/drawing/2014/main" id="{395707AA-0B7E-5440-D039-3ECE5DCFE9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0" y="3634740"/>
            <a:ext cx="3223260" cy="3223260"/>
          </a:xfrm>
          <a:prstGeom prst="rect">
            <a:avLst/>
          </a:prstGeom>
        </p:spPr>
      </p:pic>
    </p:spTree>
    <p:extLst>
      <p:ext uri="{BB962C8B-B14F-4D97-AF65-F5344CB8AC3E}">
        <p14:creationId xmlns:p14="http://schemas.microsoft.com/office/powerpoint/2010/main" val="2580847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8B61D-273E-1DF8-2192-4BAB0CA88716}"/>
              </a:ext>
            </a:extLst>
          </p:cNvPr>
          <p:cNvSpPr>
            <a:spLocks noGrp="1"/>
          </p:cNvSpPr>
          <p:nvPr>
            <p:ph type="title"/>
          </p:nvPr>
        </p:nvSpPr>
        <p:spPr>
          <a:xfrm>
            <a:off x="6172200" y="2103437"/>
            <a:ext cx="5181600" cy="1325563"/>
          </a:xfrm>
        </p:spPr>
        <p:txBody>
          <a:bodyPr/>
          <a:lstStyle>
            <a:lvl1pPr>
              <a:defRPr>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C834A9A-22B7-47D3-0D23-07F3249D2E66}"/>
              </a:ext>
            </a:extLst>
          </p:cNvPr>
          <p:cNvSpPr>
            <a:spLocks noGrp="1"/>
          </p:cNvSpPr>
          <p:nvPr>
            <p:ph type="dt" sz="half" idx="10"/>
          </p:nvPr>
        </p:nvSpPr>
        <p:spPr/>
        <p:txBody>
          <a:bodyPr/>
          <a:lstStyle>
            <a:lvl1pPr algn="r">
              <a:defRPr>
                <a:solidFill>
                  <a:schemeClr val="bg1"/>
                </a:solidFill>
              </a:defRPr>
            </a:lvl1pPr>
          </a:lstStyle>
          <a:p>
            <a:fld id="{77168361-0BFC-D641-B806-478A5036852C}" type="datetimeFigureOut">
              <a:rPr lang="en-US" smtClean="0"/>
              <a:pPr/>
              <a:t>12/14/2022</a:t>
            </a:fld>
            <a:endParaRPr lang="en-US" dirty="0"/>
          </a:p>
        </p:txBody>
      </p:sp>
      <p:sp>
        <p:nvSpPr>
          <p:cNvPr id="8" name="Subtitle 2">
            <a:extLst>
              <a:ext uri="{FF2B5EF4-FFF2-40B4-BE49-F238E27FC236}">
                <a16:creationId xmlns:a16="http://schemas.microsoft.com/office/drawing/2014/main" id="{9BEC8656-2B32-4CF0-8D1A-C052A5975F5D}"/>
              </a:ext>
            </a:extLst>
          </p:cNvPr>
          <p:cNvSpPr>
            <a:spLocks noGrp="1"/>
          </p:cNvSpPr>
          <p:nvPr>
            <p:ph type="subTitle" idx="1"/>
          </p:nvPr>
        </p:nvSpPr>
        <p:spPr>
          <a:xfrm>
            <a:off x="6175232" y="3790191"/>
            <a:ext cx="4870736" cy="1122362"/>
          </a:xfrm>
        </p:spPr>
        <p:txBody>
          <a:bodyPr/>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93440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1B9F23-B043-8BCA-1C08-84C52538A905}"/>
              </a:ext>
            </a:extLst>
          </p:cNvPr>
          <p:cNvSpPr>
            <a:spLocks noGrp="1"/>
          </p:cNvSpPr>
          <p:nvPr>
            <p:ph type="dt" sz="half" idx="10"/>
          </p:nvPr>
        </p:nvSpPr>
        <p:spPr/>
        <p:txBody>
          <a:bodyPr/>
          <a:lstStyle>
            <a:lvl1pPr>
              <a:defRPr>
                <a:solidFill>
                  <a:schemeClr val="accent1"/>
                </a:solidFill>
              </a:defRPr>
            </a:lvl1pPr>
          </a:lstStyle>
          <a:p>
            <a:fld id="{0DB44254-D2B9-854C-A61F-532B10C1B258}" type="datetimeFigureOut">
              <a:rPr lang="en-US" smtClean="0"/>
              <a:pPr/>
              <a:t>12/14/2022</a:t>
            </a:fld>
            <a:endParaRPr lang="en-US"/>
          </a:p>
        </p:txBody>
      </p:sp>
      <p:sp>
        <p:nvSpPr>
          <p:cNvPr id="3" name="Footer Placeholder 2">
            <a:extLst>
              <a:ext uri="{FF2B5EF4-FFF2-40B4-BE49-F238E27FC236}">
                <a16:creationId xmlns:a16="http://schemas.microsoft.com/office/drawing/2014/main" id="{B3D396FE-536D-C58E-9360-816B663FE2B3}"/>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4" name="Slide Number Placeholder 3">
            <a:extLst>
              <a:ext uri="{FF2B5EF4-FFF2-40B4-BE49-F238E27FC236}">
                <a16:creationId xmlns:a16="http://schemas.microsoft.com/office/drawing/2014/main" id="{CD23CE6A-F099-BAF9-750C-05CC8C5BE174}"/>
              </a:ext>
            </a:extLst>
          </p:cNvPr>
          <p:cNvSpPr>
            <a:spLocks noGrp="1"/>
          </p:cNvSpPr>
          <p:nvPr>
            <p:ph type="sldNum" sz="quarter" idx="12"/>
          </p:nvPr>
        </p:nvSpPr>
        <p:spPr/>
        <p:txBody>
          <a:bodyPr/>
          <a:lstStyle>
            <a:lvl1pPr>
              <a:defRPr>
                <a:solidFill>
                  <a:schemeClr val="accent1"/>
                </a:solidFill>
              </a:defRPr>
            </a:lvl1pPr>
          </a:lstStyle>
          <a:p>
            <a:fld id="{A33D16D0-308D-E04C-8D75-6D8CDD31E383}" type="slidenum">
              <a:rPr lang="en-US" smtClean="0"/>
              <a:pPr/>
              <a:t>‹#›</a:t>
            </a:fld>
            <a:endParaRPr lang="en-US"/>
          </a:p>
        </p:txBody>
      </p:sp>
    </p:spTree>
    <p:extLst>
      <p:ext uri="{BB962C8B-B14F-4D97-AF65-F5344CB8AC3E}">
        <p14:creationId xmlns:p14="http://schemas.microsoft.com/office/powerpoint/2010/main" val="3541373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 with Pictu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9ACF3C-A491-8DAC-02A2-2F0E391BC672}"/>
              </a:ext>
            </a:extLst>
          </p:cNvPr>
          <p:cNvSpPr/>
          <p:nvPr userDrawn="1"/>
        </p:nvSpPr>
        <p:spPr>
          <a:xfrm>
            <a:off x="-29815" y="0"/>
            <a:ext cx="3581401"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E9EF08A-EA47-0721-7CE6-5CE1EE47E125}"/>
              </a:ext>
            </a:extLst>
          </p:cNvPr>
          <p:cNvSpPr>
            <a:spLocks noGrp="1"/>
          </p:cNvSpPr>
          <p:nvPr>
            <p:ph type="title"/>
          </p:nvPr>
        </p:nvSpPr>
        <p:spPr>
          <a:xfrm>
            <a:off x="6614492" y="561284"/>
            <a:ext cx="4734338" cy="1325563"/>
          </a:xfrm>
        </p:spPr>
        <p:txBody>
          <a:bodyPr>
            <a:normAutofit/>
          </a:bodyPr>
          <a:lstStyle>
            <a:lvl1pPr>
              <a:defRPr sz="4000" b="1">
                <a:solidFill>
                  <a:schemeClr val="accent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E2C93088-83CA-B8EA-C052-3F480906091D}"/>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5" name="Slide Number Placeholder 4">
            <a:extLst>
              <a:ext uri="{FF2B5EF4-FFF2-40B4-BE49-F238E27FC236}">
                <a16:creationId xmlns:a16="http://schemas.microsoft.com/office/drawing/2014/main" id="{2331CEC7-8828-1B88-2355-CAC8F51D0797}"/>
              </a:ext>
            </a:extLst>
          </p:cNvPr>
          <p:cNvSpPr>
            <a:spLocks noGrp="1"/>
          </p:cNvSpPr>
          <p:nvPr>
            <p:ph type="sldNum" sz="quarter" idx="12"/>
          </p:nvPr>
        </p:nvSpPr>
        <p:spPr>
          <a:xfrm>
            <a:off x="8981661" y="6356350"/>
            <a:ext cx="2743200" cy="365125"/>
          </a:xfrm>
        </p:spPr>
        <p:txBody>
          <a:bodyPr/>
          <a:lstStyle>
            <a:lvl1pPr>
              <a:defRPr>
                <a:solidFill>
                  <a:schemeClr val="accent1"/>
                </a:solidFill>
              </a:defRPr>
            </a:lvl1pPr>
          </a:lstStyle>
          <a:p>
            <a:fld id="{A33D16D0-308D-E04C-8D75-6D8CDD31E383}" type="slidenum">
              <a:rPr lang="en-US" smtClean="0"/>
              <a:pPr/>
              <a:t>‹#›</a:t>
            </a:fld>
            <a:endParaRPr lang="en-US"/>
          </a:p>
        </p:txBody>
      </p:sp>
      <p:sp>
        <p:nvSpPr>
          <p:cNvPr id="9" name="Picture Placeholder 8">
            <a:extLst>
              <a:ext uri="{FF2B5EF4-FFF2-40B4-BE49-F238E27FC236}">
                <a16:creationId xmlns:a16="http://schemas.microsoft.com/office/drawing/2014/main" id="{EA3B7291-CB11-AC12-9ACD-DC305004F289}"/>
              </a:ext>
            </a:extLst>
          </p:cNvPr>
          <p:cNvSpPr>
            <a:spLocks noGrp="1"/>
          </p:cNvSpPr>
          <p:nvPr>
            <p:ph type="pic" sz="quarter" idx="13"/>
          </p:nvPr>
        </p:nvSpPr>
        <p:spPr>
          <a:xfrm>
            <a:off x="467140" y="561285"/>
            <a:ext cx="5436706" cy="5735431"/>
          </a:xfrm>
        </p:spPr>
        <p:txBody>
          <a:bodyPr/>
          <a:lstStyle/>
          <a:p>
            <a:endParaRPr lang="en-US" dirty="0"/>
          </a:p>
        </p:txBody>
      </p:sp>
    </p:spTree>
    <p:extLst>
      <p:ext uri="{BB962C8B-B14F-4D97-AF65-F5344CB8AC3E}">
        <p14:creationId xmlns:p14="http://schemas.microsoft.com/office/powerpoint/2010/main" val="1466932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ontent with Pictu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9ACF3C-A491-8DAC-02A2-2F0E391BC672}"/>
              </a:ext>
            </a:extLst>
          </p:cNvPr>
          <p:cNvSpPr/>
          <p:nvPr userDrawn="1"/>
        </p:nvSpPr>
        <p:spPr>
          <a:xfrm>
            <a:off x="8610598" y="0"/>
            <a:ext cx="3581401"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E9EF08A-EA47-0721-7CE6-5CE1EE47E125}"/>
              </a:ext>
            </a:extLst>
          </p:cNvPr>
          <p:cNvSpPr>
            <a:spLocks noGrp="1"/>
          </p:cNvSpPr>
          <p:nvPr>
            <p:ph type="title"/>
          </p:nvPr>
        </p:nvSpPr>
        <p:spPr>
          <a:xfrm>
            <a:off x="762001" y="561284"/>
            <a:ext cx="4734338" cy="1325563"/>
          </a:xfrm>
        </p:spPr>
        <p:txBody>
          <a:bodyPr>
            <a:normAutofit/>
          </a:bodyPr>
          <a:lstStyle>
            <a:lvl1pPr>
              <a:defRPr sz="4000" b="1">
                <a:solidFill>
                  <a:schemeClr val="accent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E2C93088-83CA-B8EA-C052-3F480906091D}"/>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5" name="Slide Number Placeholder 4">
            <a:extLst>
              <a:ext uri="{FF2B5EF4-FFF2-40B4-BE49-F238E27FC236}">
                <a16:creationId xmlns:a16="http://schemas.microsoft.com/office/drawing/2014/main" id="{2331CEC7-8828-1B88-2355-CAC8F51D0797}"/>
              </a:ext>
            </a:extLst>
          </p:cNvPr>
          <p:cNvSpPr>
            <a:spLocks noGrp="1"/>
          </p:cNvSpPr>
          <p:nvPr>
            <p:ph type="sldNum" sz="quarter" idx="12"/>
          </p:nvPr>
        </p:nvSpPr>
        <p:spPr>
          <a:xfrm>
            <a:off x="8981661" y="6356350"/>
            <a:ext cx="2743200" cy="365125"/>
          </a:xfrm>
        </p:spPr>
        <p:txBody>
          <a:bodyPr/>
          <a:lstStyle>
            <a:lvl1pPr>
              <a:defRPr>
                <a:solidFill>
                  <a:schemeClr val="accent3"/>
                </a:solidFill>
              </a:defRPr>
            </a:lvl1pPr>
          </a:lstStyle>
          <a:p>
            <a:fld id="{A33D16D0-308D-E04C-8D75-6D8CDD31E383}" type="slidenum">
              <a:rPr lang="en-US" smtClean="0"/>
              <a:pPr/>
              <a:t>‹#›</a:t>
            </a:fld>
            <a:endParaRPr lang="en-US"/>
          </a:p>
        </p:txBody>
      </p:sp>
      <p:sp>
        <p:nvSpPr>
          <p:cNvPr id="9" name="Picture Placeholder 8">
            <a:extLst>
              <a:ext uri="{FF2B5EF4-FFF2-40B4-BE49-F238E27FC236}">
                <a16:creationId xmlns:a16="http://schemas.microsoft.com/office/drawing/2014/main" id="{EA3B7291-CB11-AC12-9ACD-DC305004F289}"/>
              </a:ext>
            </a:extLst>
          </p:cNvPr>
          <p:cNvSpPr>
            <a:spLocks noGrp="1"/>
          </p:cNvSpPr>
          <p:nvPr>
            <p:ph type="pic" sz="quarter" idx="13"/>
          </p:nvPr>
        </p:nvSpPr>
        <p:spPr>
          <a:xfrm>
            <a:off x="6288155" y="561284"/>
            <a:ext cx="5436706" cy="5735431"/>
          </a:xfrm>
        </p:spPr>
        <p:txBody>
          <a:bodyPr/>
          <a:lstStyle/>
          <a:p>
            <a:endParaRPr lang="en-US" dirty="0"/>
          </a:p>
        </p:txBody>
      </p:sp>
    </p:spTree>
    <p:extLst>
      <p:ext uri="{BB962C8B-B14F-4D97-AF65-F5344CB8AC3E}">
        <p14:creationId xmlns:p14="http://schemas.microsoft.com/office/powerpoint/2010/main" val="31301701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ntent with Pictu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9ACF3C-A491-8DAC-02A2-2F0E391BC672}"/>
              </a:ext>
            </a:extLst>
          </p:cNvPr>
          <p:cNvSpPr/>
          <p:nvPr userDrawn="1"/>
        </p:nvSpPr>
        <p:spPr>
          <a:xfrm>
            <a:off x="0" y="0"/>
            <a:ext cx="3581401"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E9EF08A-EA47-0721-7CE6-5CE1EE47E125}"/>
              </a:ext>
            </a:extLst>
          </p:cNvPr>
          <p:cNvSpPr>
            <a:spLocks noGrp="1"/>
          </p:cNvSpPr>
          <p:nvPr>
            <p:ph type="title"/>
          </p:nvPr>
        </p:nvSpPr>
        <p:spPr>
          <a:xfrm>
            <a:off x="6614492" y="561284"/>
            <a:ext cx="4734338" cy="1325563"/>
          </a:xfrm>
        </p:spPr>
        <p:txBody>
          <a:bodyPr>
            <a:normAutofit/>
          </a:bodyPr>
          <a:lstStyle>
            <a:lvl1pPr>
              <a:defRPr sz="4000" b="1">
                <a:solidFill>
                  <a:schemeClr val="accent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E2C93088-83CA-B8EA-C052-3F480906091D}"/>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5" name="Slide Number Placeholder 4">
            <a:extLst>
              <a:ext uri="{FF2B5EF4-FFF2-40B4-BE49-F238E27FC236}">
                <a16:creationId xmlns:a16="http://schemas.microsoft.com/office/drawing/2014/main" id="{2331CEC7-8828-1B88-2355-CAC8F51D0797}"/>
              </a:ext>
            </a:extLst>
          </p:cNvPr>
          <p:cNvSpPr>
            <a:spLocks noGrp="1"/>
          </p:cNvSpPr>
          <p:nvPr>
            <p:ph type="sldNum" sz="quarter" idx="12"/>
          </p:nvPr>
        </p:nvSpPr>
        <p:spPr>
          <a:xfrm>
            <a:off x="8981661" y="6356350"/>
            <a:ext cx="2743200" cy="365125"/>
          </a:xfrm>
        </p:spPr>
        <p:txBody>
          <a:bodyPr/>
          <a:lstStyle>
            <a:lvl1pPr>
              <a:defRPr>
                <a:solidFill>
                  <a:schemeClr val="accent1"/>
                </a:solidFill>
              </a:defRPr>
            </a:lvl1pPr>
          </a:lstStyle>
          <a:p>
            <a:fld id="{A33D16D0-308D-E04C-8D75-6D8CDD31E383}" type="slidenum">
              <a:rPr lang="en-US" smtClean="0"/>
              <a:pPr/>
              <a:t>‹#›</a:t>
            </a:fld>
            <a:endParaRPr lang="en-US"/>
          </a:p>
        </p:txBody>
      </p:sp>
      <p:sp>
        <p:nvSpPr>
          <p:cNvPr id="9" name="Picture Placeholder 8">
            <a:extLst>
              <a:ext uri="{FF2B5EF4-FFF2-40B4-BE49-F238E27FC236}">
                <a16:creationId xmlns:a16="http://schemas.microsoft.com/office/drawing/2014/main" id="{EA3B7291-CB11-AC12-9ACD-DC305004F289}"/>
              </a:ext>
            </a:extLst>
          </p:cNvPr>
          <p:cNvSpPr>
            <a:spLocks noGrp="1"/>
          </p:cNvSpPr>
          <p:nvPr>
            <p:ph type="pic" sz="quarter" idx="13"/>
          </p:nvPr>
        </p:nvSpPr>
        <p:spPr>
          <a:xfrm>
            <a:off x="467140" y="561285"/>
            <a:ext cx="5436706" cy="5735431"/>
          </a:xfrm>
        </p:spPr>
        <p:txBody>
          <a:bodyPr/>
          <a:lstStyle/>
          <a:p>
            <a:endParaRPr lang="en-US" dirty="0"/>
          </a:p>
        </p:txBody>
      </p:sp>
    </p:spTree>
    <p:extLst>
      <p:ext uri="{BB962C8B-B14F-4D97-AF65-F5344CB8AC3E}">
        <p14:creationId xmlns:p14="http://schemas.microsoft.com/office/powerpoint/2010/main" val="12247120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ontent with Pictu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9ACF3C-A491-8DAC-02A2-2F0E391BC672}"/>
              </a:ext>
            </a:extLst>
          </p:cNvPr>
          <p:cNvSpPr/>
          <p:nvPr userDrawn="1"/>
        </p:nvSpPr>
        <p:spPr>
          <a:xfrm>
            <a:off x="8610598" y="0"/>
            <a:ext cx="3581401"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E9EF08A-EA47-0721-7CE6-5CE1EE47E125}"/>
              </a:ext>
            </a:extLst>
          </p:cNvPr>
          <p:cNvSpPr>
            <a:spLocks noGrp="1"/>
          </p:cNvSpPr>
          <p:nvPr>
            <p:ph type="title"/>
          </p:nvPr>
        </p:nvSpPr>
        <p:spPr>
          <a:xfrm>
            <a:off x="762001" y="561284"/>
            <a:ext cx="4734338" cy="1325563"/>
          </a:xfrm>
        </p:spPr>
        <p:txBody>
          <a:bodyPr>
            <a:normAutofit/>
          </a:bodyPr>
          <a:lstStyle>
            <a:lvl1pPr>
              <a:defRPr sz="4000" b="1">
                <a:solidFill>
                  <a:schemeClr val="accent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E2C93088-83CA-B8EA-C052-3F480906091D}"/>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5" name="Slide Number Placeholder 4">
            <a:extLst>
              <a:ext uri="{FF2B5EF4-FFF2-40B4-BE49-F238E27FC236}">
                <a16:creationId xmlns:a16="http://schemas.microsoft.com/office/drawing/2014/main" id="{2331CEC7-8828-1B88-2355-CAC8F51D0797}"/>
              </a:ext>
            </a:extLst>
          </p:cNvPr>
          <p:cNvSpPr>
            <a:spLocks noGrp="1"/>
          </p:cNvSpPr>
          <p:nvPr>
            <p:ph type="sldNum" sz="quarter" idx="12"/>
          </p:nvPr>
        </p:nvSpPr>
        <p:spPr>
          <a:xfrm>
            <a:off x="8981661" y="6356350"/>
            <a:ext cx="2743200" cy="365125"/>
          </a:xfrm>
        </p:spPr>
        <p:txBody>
          <a:bodyPr/>
          <a:lstStyle>
            <a:lvl1pPr>
              <a:defRPr>
                <a:solidFill>
                  <a:schemeClr val="accent1"/>
                </a:solidFill>
              </a:defRPr>
            </a:lvl1pPr>
          </a:lstStyle>
          <a:p>
            <a:fld id="{A33D16D0-308D-E04C-8D75-6D8CDD31E383}" type="slidenum">
              <a:rPr lang="en-US" smtClean="0"/>
              <a:pPr/>
              <a:t>‹#›</a:t>
            </a:fld>
            <a:endParaRPr lang="en-US"/>
          </a:p>
        </p:txBody>
      </p:sp>
      <p:sp>
        <p:nvSpPr>
          <p:cNvPr id="9" name="Picture Placeholder 8">
            <a:extLst>
              <a:ext uri="{FF2B5EF4-FFF2-40B4-BE49-F238E27FC236}">
                <a16:creationId xmlns:a16="http://schemas.microsoft.com/office/drawing/2014/main" id="{EA3B7291-CB11-AC12-9ACD-DC305004F289}"/>
              </a:ext>
            </a:extLst>
          </p:cNvPr>
          <p:cNvSpPr>
            <a:spLocks noGrp="1"/>
          </p:cNvSpPr>
          <p:nvPr>
            <p:ph type="pic" sz="quarter" idx="13"/>
          </p:nvPr>
        </p:nvSpPr>
        <p:spPr>
          <a:xfrm>
            <a:off x="6288155" y="561284"/>
            <a:ext cx="5436706" cy="5735431"/>
          </a:xfrm>
        </p:spPr>
        <p:txBody>
          <a:bodyPr/>
          <a:lstStyle/>
          <a:p>
            <a:endParaRPr lang="en-US" dirty="0"/>
          </a:p>
        </p:txBody>
      </p:sp>
    </p:spTree>
    <p:extLst>
      <p:ext uri="{BB962C8B-B14F-4D97-AF65-F5344CB8AC3E}">
        <p14:creationId xmlns:p14="http://schemas.microsoft.com/office/powerpoint/2010/main" val="25143094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ontent with Picture">
    <p:bg>
      <p:bgPr>
        <a:solidFill>
          <a:schemeClr val="accent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A3B7291-CB11-AC12-9ACD-DC305004F289}"/>
              </a:ext>
            </a:extLst>
          </p:cNvPr>
          <p:cNvSpPr>
            <a:spLocks noGrp="1"/>
          </p:cNvSpPr>
          <p:nvPr>
            <p:ph type="pic" sz="quarter" idx="13"/>
          </p:nvPr>
        </p:nvSpPr>
        <p:spPr>
          <a:xfrm>
            <a:off x="5296832" y="0"/>
            <a:ext cx="13790336" cy="13757110"/>
          </a:xfrm>
          <a:prstGeom prst="pie">
            <a:avLst>
              <a:gd name="adj1" fmla="val 10789739"/>
              <a:gd name="adj2" fmla="val 16195801"/>
            </a:avLst>
          </a:prstGeom>
        </p:spPr>
        <p:txBody>
          <a:bodyPr/>
          <a:lstStyle>
            <a:lvl1pPr>
              <a:defRPr>
                <a:solidFill>
                  <a:schemeClr val="bg1"/>
                </a:solidFill>
              </a:defRPr>
            </a:lvl1pPr>
          </a:lstStyle>
          <a:p>
            <a:endParaRPr lang="en-US" dirty="0"/>
          </a:p>
        </p:txBody>
      </p:sp>
      <p:sp>
        <p:nvSpPr>
          <p:cNvPr id="2" name="Title 1">
            <a:extLst>
              <a:ext uri="{FF2B5EF4-FFF2-40B4-BE49-F238E27FC236}">
                <a16:creationId xmlns:a16="http://schemas.microsoft.com/office/drawing/2014/main" id="{7E9EF08A-EA47-0721-7CE6-5CE1EE47E125}"/>
              </a:ext>
            </a:extLst>
          </p:cNvPr>
          <p:cNvSpPr>
            <a:spLocks noGrp="1"/>
          </p:cNvSpPr>
          <p:nvPr>
            <p:ph type="title" hasCustomPrompt="1"/>
          </p:nvPr>
        </p:nvSpPr>
        <p:spPr>
          <a:xfrm>
            <a:off x="762000" y="561284"/>
            <a:ext cx="6062546" cy="1325563"/>
          </a:xfrm>
        </p:spPr>
        <p:txBody>
          <a:bodyPr>
            <a:normAutofit/>
          </a:bodyPr>
          <a:lstStyle>
            <a:lvl1pPr>
              <a:defRPr sz="4000" b="1">
                <a:solidFill>
                  <a:schemeClr val="bg1"/>
                </a:solidFill>
              </a:defRPr>
            </a:lvl1pPr>
          </a:lstStyle>
          <a:p>
            <a:r>
              <a:rPr lang="en-US" dirty="0"/>
              <a:t>Click to edit Master edit title style</a:t>
            </a:r>
          </a:p>
        </p:txBody>
      </p:sp>
      <p:sp>
        <p:nvSpPr>
          <p:cNvPr id="13" name="Text Placeholder 12">
            <a:extLst>
              <a:ext uri="{FF2B5EF4-FFF2-40B4-BE49-F238E27FC236}">
                <a16:creationId xmlns:a16="http://schemas.microsoft.com/office/drawing/2014/main" id="{8338684E-C19D-55D3-D36D-F9F645F7B20D}"/>
              </a:ext>
            </a:extLst>
          </p:cNvPr>
          <p:cNvSpPr>
            <a:spLocks noGrp="1"/>
          </p:cNvSpPr>
          <p:nvPr>
            <p:ph type="body" sz="quarter" idx="14"/>
          </p:nvPr>
        </p:nvSpPr>
        <p:spPr>
          <a:xfrm>
            <a:off x="762001" y="2104129"/>
            <a:ext cx="4333875" cy="4192587"/>
          </a:xfrm>
        </p:spPr>
        <p:txBody>
          <a:bodyPr>
            <a:normAutofit/>
          </a:bodyPr>
          <a:lstStyle>
            <a:lvl1pPr marL="0" indent="0">
              <a:buNone/>
              <a:defRPr sz="24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15527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ontent with Picture">
    <p:bg>
      <p:bgPr>
        <a:solidFill>
          <a:schemeClr val="tx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A3B7291-CB11-AC12-9ACD-DC305004F289}"/>
              </a:ext>
            </a:extLst>
          </p:cNvPr>
          <p:cNvSpPr>
            <a:spLocks noGrp="1"/>
          </p:cNvSpPr>
          <p:nvPr>
            <p:ph type="pic" sz="quarter" idx="13"/>
          </p:nvPr>
        </p:nvSpPr>
        <p:spPr>
          <a:xfrm>
            <a:off x="5296832" y="0"/>
            <a:ext cx="13790336" cy="13757110"/>
          </a:xfrm>
          <a:prstGeom prst="pie">
            <a:avLst>
              <a:gd name="adj1" fmla="val 10789739"/>
              <a:gd name="adj2" fmla="val 16195801"/>
            </a:avLst>
          </a:prstGeom>
        </p:spPr>
        <p:txBody>
          <a:bodyPr/>
          <a:lstStyle>
            <a:lvl1pPr>
              <a:defRPr>
                <a:solidFill>
                  <a:schemeClr val="bg1"/>
                </a:solidFill>
              </a:defRPr>
            </a:lvl1pPr>
          </a:lstStyle>
          <a:p>
            <a:endParaRPr lang="en-US" dirty="0"/>
          </a:p>
        </p:txBody>
      </p:sp>
      <p:sp>
        <p:nvSpPr>
          <p:cNvPr id="2" name="Title 1">
            <a:extLst>
              <a:ext uri="{FF2B5EF4-FFF2-40B4-BE49-F238E27FC236}">
                <a16:creationId xmlns:a16="http://schemas.microsoft.com/office/drawing/2014/main" id="{7E9EF08A-EA47-0721-7CE6-5CE1EE47E125}"/>
              </a:ext>
            </a:extLst>
          </p:cNvPr>
          <p:cNvSpPr>
            <a:spLocks noGrp="1"/>
          </p:cNvSpPr>
          <p:nvPr>
            <p:ph type="title" hasCustomPrompt="1"/>
          </p:nvPr>
        </p:nvSpPr>
        <p:spPr>
          <a:xfrm>
            <a:off x="762000" y="561284"/>
            <a:ext cx="6062546" cy="1325563"/>
          </a:xfrm>
        </p:spPr>
        <p:txBody>
          <a:bodyPr>
            <a:normAutofit/>
          </a:bodyPr>
          <a:lstStyle>
            <a:lvl1pPr>
              <a:defRPr sz="4000" b="1">
                <a:solidFill>
                  <a:schemeClr val="accent2"/>
                </a:solidFill>
              </a:defRPr>
            </a:lvl1pPr>
          </a:lstStyle>
          <a:p>
            <a:r>
              <a:rPr lang="en-US" dirty="0"/>
              <a:t>Click to edit Master edit title style</a:t>
            </a:r>
          </a:p>
        </p:txBody>
      </p:sp>
      <p:sp>
        <p:nvSpPr>
          <p:cNvPr id="13" name="Text Placeholder 12">
            <a:extLst>
              <a:ext uri="{FF2B5EF4-FFF2-40B4-BE49-F238E27FC236}">
                <a16:creationId xmlns:a16="http://schemas.microsoft.com/office/drawing/2014/main" id="{8338684E-C19D-55D3-D36D-F9F645F7B20D}"/>
              </a:ext>
            </a:extLst>
          </p:cNvPr>
          <p:cNvSpPr>
            <a:spLocks noGrp="1"/>
          </p:cNvSpPr>
          <p:nvPr>
            <p:ph type="body" sz="quarter" idx="14"/>
          </p:nvPr>
        </p:nvSpPr>
        <p:spPr>
          <a:xfrm>
            <a:off x="762001" y="2104129"/>
            <a:ext cx="4333875" cy="4192587"/>
          </a:xfrm>
        </p:spPr>
        <p:txBody>
          <a:bodyPr>
            <a:normAutofit/>
          </a:bodyPr>
          <a:lstStyle>
            <a:lvl1pPr marL="0" indent="0">
              <a:buNone/>
              <a:defRPr sz="2400">
                <a:solidFill>
                  <a:schemeClr val="bg1"/>
                </a:solidFill>
              </a:defRPr>
            </a:lvl1pPr>
            <a:lvl2pPr marL="457200" indent="0">
              <a:buNone/>
              <a:defRPr sz="2000">
                <a:solidFill>
                  <a:schemeClr val="bg1"/>
                </a:solidFill>
              </a:defRPr>
            </a:lvl2pPr>
            <a:lvl3pPr marL="914400" indent="0">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8276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8B61D-273E-1DF8-2192-4BAB0CA88716}"/>
              </a:ext>
            </a:extLst>
          </p:cNvPr>
          <p:cNvSpPr>
            <a:spLocks noGrp="1"/>
          </p:cNvSpPr>
          <p:nvPr>
            <p:ph type="title"/>
          </p:nvPr>
        </p:nvSpPr>
        <p:spPr>
          <a:xfrm>
            <a:off x="6172200" y="2103437"/>
            <a:ext cx="5181600" cy="1325563"/>
          </a:xfrm>
        </p:spPr>
        <p:txBody>
          <a:bodyPr/>
          <a:lstStyle>
            <a:lvl1pPr>
              <a:defRPr>
                <a:solidFill>
                  <a:schemeClr val="accent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C834A9A-22B7-47D3-0D23-07F3249D2E66}"/>
              </a:ext>
            </a:extLst>
          </p:cNvPr>
          <p:cNvSpPr>
            <a:spLocks noGrp="1"/>
          </p:cNvSpPr>
          <p:nvPr>
            <p:ph type="dt" sz="half" idx="10"/>
          </p:nvPr>
        </p:nvSpPr>
        <p:spPr/>
        <p:txBody>
          <a:bodyPr/>
          <a:lstStyle>
            <a:lvl1pPr algn="r">
              <a:defRPr>
                <a:solidFill>
                  <a:schemeClr val="accent1"/>
                </a:solidFill>
              </a:defRPr>
            </a:lvl1pPr>
          </a:lstStyle>
          <a:p>
            <a:fld id="{77168361-0BFC-D641-B806-478A5036852C}" type="datetimeFigureOut">
              <a:rPr lang="en-US" smtClean="0"/>
              <a:pPr/>
              <a:t>12/14/2022</a:t>
            </a:fld>
            <a:endParaRPr lang="en-US" dirty="0"/>
          </a:p>
        </p:txBody>
      </p:sp>
      <p:pic>
        <p:nvPicPr>
          <p:cNvPr id="8" name="Picture 7">
            <a:extLst>
              <a:ext uri="{FF2B5EF4-FFF2-40B4-BE49-F238E27FC236}">
                <a16:creationId xmlns:a16="http://schemas.microsoft.com/office/drawing/2014/main" id="{C40DF003-48BD-68E3-CF8E-35F8A010FCDA}"/>
              </a:ext>
            </a:extLst>
          </p:cNvPr>
          <p:cNvPicPr>
            <a:picLocks noChangeAspect="1"/>
          </p:cNvPicPr>
          <p:nvPr userDrawn="1"/>
        </p:nvPicPr>
        <p:blipFill>
          <a:blip r:embed="rId3"/>
          <a:stretch>
            <a:fillRect/>
          </a:stretch>
        </p:blipFill>
        <p:spPr>
          <a:xfrm>
            <a:off x="681674" y="3110602"/>
            <a:ext cx="4009079" cy="643317"/>
          </a:xfrm>
          <a:prstGeom prst="rect">
            <a:avLst/>
          </a:prstGeom>
        </p:spPr>
      </p:pic>
      <p:sp>
        <p:nvSpPr>
          <p:cNvPr id="6" name="Subtitle 2">
            <a:extLst>
              <a:ext uri="{FF2B5EF4-FFF2-40B4-BE49-F238E27FC236}">
                <a16:creationId xmlns:a16="http://schemas.microsoft.com/office/drawing/2014/main" id="{CD7D9A52-61B2-026E-F8ED-76551E1EE48A}"/>
              </a:ext>
            </a:extLst>
          </p:cNvPr>
          <p:cNvSpPr>
            <a:spLocks noGrp="1"/>
          </p:cNvSpPr>
          <p:nvPr>
            <p:ph type="subTitle" idx="1"/>
          </p:nvPr>
        </p:nvSpPr>
        <p:spPr>
          <a:xfrm>
            <a:off x="6175232" y="3790191"/>
            <a:ext cx="4870736" cy="1122362"/>
          </a:xfrm>
        </p:spPr>
        <p:txBody>
          <a:bodyPr/>
          <a:lstStyle>
            <a:lvl1pPr marL="0" indent="0" algn="l">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733798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C834A9A-22B7-47D3-0D23-07F3249D2E66}"/>
              </a:ext>
            </a:extLst>
          </p:cNvPr>
          <p:cNvSpPr>
            <a:spLocks noGrp="1"/>
          </p:cNvSpPr>
          <p:nvPr>
            <p:ph type="dt" sz="half" idx="10"/>
          </p:nvPr>
        </p:nvSpPr>
        <p:spPr>
          <a:xfrm>
            <a:off x="4724399" y="6095093"/>
            <a:ext cx="2743200" cy="365125"/>
          </a:xfrm>
        </p:spPr>
        <p:txBody>
          <a:bodyPr/>
          <a:lstStyle>
            <a:lvl1pPr algn="ctr">
              <a:defRPr>
                <a:solidFill>
                  <a:schemeClr val="accent1"/>
                </a:solidFill>
              </a:defRPr>
            </a:lvl1pPr>
          </a:lstStyle>
          <a:p>
            <a:fld id="{77168361-0BFC-D641-B806-478A5036852C}" type="datetimeFigureOut">
              <a:rPr lang="en-US" smtClean="0"/>
              <a:pPr/>
              <a:t>12/14/2022</a:t>
            </a:fld>
            <a:endParaRPr lang="en-US" dirty="0"/>
          </a:p>
        </p:txBody>
      </p:sp>
      <p:pic>
        <p:nvPicPr>
          <p:cNvPr id="8" name="Picture 7">
            <a:extLst>
              <a:ext uri="{FF2B5EF4-FFF2-40B4-BE49-F238E27FC236}">
                <a16:creationId xmlns:a16="http://schemas.microsoft.com/office/drawing/2014/main" id="{C40DF003-48BD-68E3-CF8E-35F8A010FCDA}"/>
              </a:ext>
            </a:extLst>
          </p:cNvPr>
          <p:cNvPicPr>
            <a:picLocks noChangeAspect="1"/>
          </p:cNvPicPr>
          <p:nvPr userDrawn="1"/>
        </p:nvPicPr>
        <p:blipFill>
          <a:blip r:embed="rId3"/>
          <a:stretch>
            <a:fillRect/>
          </a:stretch>
        </p:blipFill>
        <p:spPr>
          <a:xfrm>
            <a:off x="4091460" y="1423787"/>
            <a:ext cx="4009079" cy="643317"/>
          </a:xfrm>
          <a:prstGeom prst="rect">
            <a:avLst/>
          </a:prstGeom>
        </p:spPr>
      </p:pic>
      <p:sp>
        <p:nvSpPr>
          <p:cNvPr id="9" name="Title 1">
            <a:extLst>
              <a:ext uri="{FF2B5EF4-FFF2-40B4-BE49-F238E27FC236}">
                <a16:creationId xmlns:a16="http://schemas.microsoft.com/office/drawing/2014/main" id="{8044A951-096E-BDA6-F358-260B4454A132}"/>
              </a:ext>
            </a:extLst>
          </p:cNvPr>
          <p:cNvSpPr>
            <a:spLocks noGrp="1"/>
          </p:cNvSpPr>
          <p:nvPr>
            <p:ph type="title"/>
          </p:nvPr>
        </p:nvSpPr>
        <p:spPr>
          <a:xfrm>
            <a:off x="1850054" y="2573895"/>
            <a:ext cx="8491893" cy="1325563"/>
          </a:xfrm>
        </p:spPr>
        <p:txBody>
          <a:bodyPr/>
          <a:lstStyle>
            <a:lvl1pPr algn="ctr">
              <a:defRPr>
                <a:solidFill>
                  <a:schemeClr val="tx1"/>
                </a:solidFill>
              </a:defRPr>
            </a:lvl1pPr>
          </a:lstStyle>
          <a:p>
            <a:r>
              <a:rPr lang="en-US"/>
              <a:t>Click to edit Master title style</a:t>
            </a:r>
            <a:endParaRPr lang="en-US" dirty="0"/>
          </a:p>
        </p:txBody>
      </p:sp>
      <p:sp>
        <p:nvSpPr>
          <p:cNvPr id="14" name="Subtitle 2">
            <a:extLst>
              <a:ext uri="{FF2B5EF4-FFF2-40B4-BE49-F238E27FC236}">
                <a16:creationId xmlns:a16="http://schemas.microsoft.com/office/drawing/2014/main" id="{DFC9C8E7-8126-C306-BCB7-273E94A04523}"/>
              </a:ext>
            </a:extLst>
          </p:cNvPr>
          <p:cNvSpPr>
            <a:spLocks noGrp="1"/>
          </p:cNvSpPr>
          <p:nvPr>
            <p:ph type="subTitle" idx="1"/>
          </p:nvPr>
        </p:nvSpPr>
        <p:spPr>
          <a:xfrm>
            <a:off x="1850052" y="3988807"/>
            <a:ext cx="8491893" cy="1122362"/>
          </a:xfrm>
        </p:spPr>
        <p:txBody>
          <a:bodyPr/>
          <a:lstStyle>
            <a:lvl1pPr marL="0" indent="0" algn="ctr">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9591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C834A9A-22B7-47D3-0D23-07F3249D2E66}"/>
              </a:ext>
            </a:extLst>
          </p:cNvPr>
          <p:cNvSpPr>
            <a:spLocks noGrp="1"/>
          </p:cNvSpPr>
          <p:nvPr>
            <p:ph type="dt" sz="half" idx="10"/>
          </p:nvPr>
        </p:nvSpPr>
        <p:spPr>
          <a:xfrm>
            <a:off x="4724399" y="6095093"/>
            <a:ext cx="2743200" cy="365125"/>
          </a:xfrm>
        </p:spPr>
        <p:txBody>
          <a:bodyPr/>
          <a:lstStyle>
            <a:lvl1pPr algn="ctr">
              <a:defRPr>
                <a:solidFill>
                  <a:schemeClr val="accent1"/>
                </a:solidFill>
              </a:defRPr>
            </a:lvl1pPr>
          </a:lstStyle>
          <a:p>
            <a:fld id="{77168361-0BFC-D641-B806-478A5036852C}" type="datetimeFigureOut">
              <a:rPr lang="en-US" smtClean="0"/>
              <a:pPr/>
              <a:t>12/14/2022</a:t>
            </a:fld>
            <a:endParaRPr lang="en-US" dirty="0"/>
          </a:p>
        </p:txBody>
      </p:sp>
      <p:pic>
        <p:nvPicPr>
          <p:cNvPr id="8" name="Picture 7">
            <a:extLst>
              <a:ext uri="{FF2B5EF4-FFF2-40B4-BE49-F238E27FC236}">
                <a16:creationId xmlns:a16="http://schemas.microsoft.com/office/drawing/2014/main" id="{C40DF003-48BD-68E3-CF8E-35F8A010FCDA}"/>
              </a:ext>
            </a:extLst>
          </p:cNvPr>
          <p:cNvPicPr>
            <a:picLocks noChangeAspect="1"/>
          </p:cNvPicPr>
          <p:nvPr userDrawn="1"/>
        </p:nvPicPr>
        <p:blipFill>
          <a:blip r:embed="rId3"/>
          <a:stretch>
            <a:fillRect/>
          </a:stretch>
        </p:blipFill>
        <p:spPr>
          <a:xfrm>
            <a:off x="4091460" y="1423787"/>
            <a:ext cx="4009079" cy="643317"/>
          </a:xfrm>
          <a:prstGeom prst="rect">
            <a:avLst/>
          </a:prstGeom>
        </p:spPr>
      </p:pic>
      <p:sp>
        <p:nvSpPr>
          <p:cNvPr id="9" name="Title 1">
            <a:extLst>
              <a:ext uri="{FF2B5EF4-FFF2-40B4-BE49-F238E27FC236}">
                <a16:creationId xmlns:a16="http://schemas.microsoft.com/office/drawing/2014/main" id="{8044A951-096E-BDA6-F358-260B4454A132}"/>
              </a:ext>
            </a:extLst>
          </p:cNvPr>
          <p:cNvSpPr>
            <a:spLocks noGrp="1"/>
          </p:cNvSpPr>
          <p:nvPr>
            <p:ph type="title"/>
          </p:nvPr>
        </p:nvSpPr>
        <p:spPr>
          <a:xfrm>
            <a:off x="1850054" y="2573895"/>
            <a:ext cx="8491893" cy="1325563"/>
          </a:xfrm>
        </p:spPr>
        <p:txBody>
          <a:bodyPr/>
          <a:lstStyle>
            <a:lvl1pPr algn="ctr">
              <a:defRPr>
                <a:solidFill>
                  <a:schemeClr val="tx1"/>
                </a:solidFill>
              </a:defRPr>
            </a:lvl1pPr>
          </a:lstStyle>
          <a:p>
            <a:r>
              <a:rPr lang="en-US"/>
              <a:t>Click to edit Master title style</a:t>
            </a:r>
            <a:endParaRPr lang="en-US" dirty="0"/>
          </a:p>
        </p:txBody>
      </p:sp>
      <p:sp>
        <p:nvSpPr>
          <p:cNvPr id="14" name="Subtitle 2">
            <a:extLst>
              <a:ext uri="{FF2B5EF4-FFF2-40B4-BE49-F238E27FC236}">
                <a16:creationId xmlns:a16="http://schemas.microsoft.com/office/drawing/2014/main" id="{DFC9C8E7-8126-C306-BCB7-273E94A04523}"/>
              </a:ext>
            </a:extLst>
          </p:cNvPr>
          <p:cNvSpPr>
            <a:spLocks noGrp="1"/>
          </p:cNvSpPr>
          <p:nvPr>
            <p:ph type="subTitle" idx="1"/>
          </p:nvPr>
        </p:nvSpPr>
        <p:spPr>
          <a:xfrm>
            <a:off x="1850052" y="3988807"/>
            <a:ext cx="8491893" cy="1122362"/>
          </a:xfrm>
        </p:spPr>
        <p:txBody>
          <a:bodyPr/>
          <a:lstStyle>
            <a:lvl1pPr marL="0" indent="0" algn="ctr">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84657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8B61D-273E-1DF8-2192-4BAB0CA88716}"/>
              </a:ext>
            </a:extLst>
          </p:cNvPr>
          <p:cNvSpPr>
            <a:spLocks noGrp="1"/>
          </p:cNvSpPr>
          <p:nvPr>
            <p:ph type="title"/>
          </p:nvPr>
        </p:nvSpPr>
        <p:spPr>
          <a:xfrm>
            <a:off x="1850054" y="2015755"/>
            <a:ext cx="8491893" cy="1325563"/>
          </a:xfrm>
        </p:spPr>
        <p:txBody>
          <a:bodyPr/>
          <a:lstStyle>
            <a:lvl1pPr algn="ctr">
              <a:defRPr>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C834A9A-22B7-47D3-0D23-07F3249D2E66}"/>
              </a:ext>
            </a:extLst>
          </p:cNvPr>
          <p:cNvSpPr>
            <a:spLocks noGrp="1"/>
          </p:cNvSpPr>
          <p:nvPr>
            <p:ph type="dt" sz="half" idx="10"/>
          </p:nvPr>
        </p:nvSpPr>
        <p:spPr/>
        <p:txBody>
          <a:bodyPr/>
          <a:lstStyle>
            <a:lvl1pPr algn="r">
              <a:defRPr>
                <a:solidFill>
                  <a:schemeClr val="bg1"/>
                </a:solidFill>
              </a:defRPr>
            </a:lvl1pPr>
          </a:lstStyle>
          <a:p>
            <a:fld id="{77168361-0BFC-D641-B806-478A5036852C}" type="datetimeFigureOut">
              <a:rPr lang="en-US" smtClean="0"/>
              <a:pPr/>
              <a:t>12/14/2022</a:t>
            </a:fld>
            <a:endParaRPr lang="en-US" dirty="0"/>
          </a:p>
        </p:txBody>
      </p:sp>
      <p:sp>
        <p:nvSpPr>
          <p:cNvPr id="11" name="Subtitle 2">
            <a:extLst>
              <a:ext uri="{FF2B5EF4-FFF2-40B4-BE49-F238E27FC236}">
                <a16:creationId xmlns:a16="http://schemas.microsoft.com/office/drawing/2014/main" id="{D9F9015A-70A6-DFC5-6D89-72638510F00E}"/>
              </a:ext>
            </a:extLst>
          </p:cNvPr>
          <p:cNvSpPr>
            <a:spLocks noGrp="1"/>
          </p:cNvSpPr>
          <p:nvPr>
            <p:ph type="subTitle" idx="1"/>
          </p:nvPr>
        </p:nvSpPr>
        <p:spPr>
          <a:xfrm>
            <a:off x="1850052" y="3555002"/>
            <a:ext cx="8491893" cy="1234598"/>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05872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8B61D-273E-1DF8-2192-4BAB0CA88716}"/>
              </a:ext>
            </a:extLst>
          </p:cNvPr>
          <p:cNvSpPr>
            <a:spLocks noGrp="1"/>
          </p:cNvSpPr>
          <p:nvPr>
            <p:ph type="title"/>
          </p:nvPr>
        </p:nvSpPr>
        <p:spPr>
          <a:xfrm>
            <a:off x="6172200" y="2103437"/>
            <a:ext cx="5181600" cy="1325563"/>
          </a:xfrm>
        </p:spPr>
        <p:txBody>
          <a:bodyPr/>
          <a:lstStyle>
            <a:lvl1pPr>
              <a:defRPr>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C834A9A-22B7-47D3-0D23-07F3249D2E66}"/>
              </a:ext>
            </a:extLst>
          </p:cNvPr>
          <p:cNvSpPr>
            <a:spLocks noGrp="1"/>
          </p:cNvSpPr>
          <p:nvPr>
            <p:ph type="dt" sz="half" idx="10"/>
          </p:nvPr>
        </p:nvSpPr>
        <p:spPr>
          <a:xfrm>
            <a:off x="8610600" y="5999734"/>
            <a:ext cx="2743200" cy="365125"/>
          </a:xfrm>
        </p:spPr>
        <p:txBody>
          <a:bodyPr/>
          <a:lstStyle>
            <a:lvl1pPr algn="r">
              <a:defRPr>
                <a:solidFill>
                  <a:schemeClr val="bg1"/>
                </a:solidFill>
              </a:defRPr>
            </a:lvl1pPr>
          </a:lstStyle>
          <a:p>
            <a:fld id="{77168361-0BFC-D641-B806-478A5036852C}" type="datetimeFigureOut">
              <a:rPr lang="en-US" smtClean="0"/>
              <a:pPr/>
              <a:t>12/14/2022</a:t>
            </a:fld>
            <a:endParaRPr lang="en-US" dirty="0"/>
          </a:p>
        </p:txBody>
      </p:sp>
      <p:sp>
        <p:nvSpPr>
          <p:cNvPr id="8" name="Subtitle 2">
            <a:extLst>
              <a:ext uri="{FF2B5EF4-FFF2-40B4-BE49-F238E27FC236}">
                <a16:creationId xmlns:a16="http://schemas.microsoft.com/office/drawing/2014/main" id="{9BEC8656-2B32-4CF0-8D1A-C052A5975F5D}"/>
              </a:ext>
            </a:extLst>
          </p:cNvPr>
          <p:cNvSpPr>
            <a:spLocks noGrp="1"/>
          </p:cNvSpPr>
          <p:nvPr>
            <p:ph type="subTitle" idx="1"/>
          </p:nvPr>
        </p:nvSpPr>
        <p:spPr>
          <a:xfrm>
            <a:off x="6175232" y="3790191"/>
            <a:ext cx="4870736" cy="1122362"/>
          </a:xfrm>
        </p:spPr>
        <p:txBody>
          <a:bodyPr/>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91753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9ADDF-CCAE-48E4-634E-ABC62D08704A}"/>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34514936-3D1F-716A-E6DC-FCF34871D9DA}"/>
              </a:ext>
            </a:extLst>
          </p:cNvPr>
          <p:cNvSpPr>
            <a:spLocks noGrp="1"/>
          </p:cNvSpPr>
          <p:nvPr>
            <p:ph type="body" idx="1"/>
          </p:nvPr>
        </p:nvSpPr>
        <p:spPr>
          <a:xfrm>
            <a:off x="831850" y="4589463"/>
            <a:ext cx="10515600" cy="1500187"/>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2DADA4D8-AB76-73CF-D04D-670337ACBFF9}"/>
              </a:ext>
            </a:extLst>
          </p:cNvPr>
          <p:cNvSpPr>
            <a:spLocks noGrp="1"/>
          </p:cNvSpPr>
          <p:nvPr>
            <p:ph type="sldNum" sz="quarter" idx="12"/>
          </p:nvPr>
        </p:nvSpPr>
        <p:spPr/>
        <p:txBody>
          <a:bodyPr/>
          <a:lstStyle>
            <a:lvl1pPr>
              <a:defRPr>
                <a:solidFill>
                  <a:schemeClr val="accent3"/>
                </a:solidFill>
              </a:defRPr>
            </a:lvl1pPr>
          </a:lstStyle>
          <a:p>
            <a:fld id="{D69D92DC-12F0-7B49-A1C9-AE5D28C90C2F}" type="slidenum">
              <a:rPr lang="en-US" smtClean="0"/>
              <a:pPr/>
              <a:t>‹#›</a:t>
            </a:fld>
            <a:endParaRPr lang="en-US"/>
          </a:p>
        </p:txBody>
      </p:sp>
    </p:spTree>
    <p:extLst>
      <p:ext uri="{BB962C8B-B14F-4D97-AF65-F5344CB8AC3E}">
        <p14:creationId xmlns:p14="http://schemas.microsoft.com/office/powerpoint/2010/main" val="1367047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2_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9ADDF-CCAE-48E4-634E-ABC62D08704A}"/>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34514936-3D1F-716A-E6DC-FCF34871D9DA}"/>
              </a:ext>
            </a:extLst>
          </p:cNvPr>
          <p:cNvSpPr>
            <a:spLocks noGrp="1"/>
          </p:cNvSpPr>
          <p:nvPr>
            <p:ph type="body" idx="1"/>
          </p:nvPr>
        </p:nvSpPr>
        <p:spPr>
          <a:xfrm>
            <a:off x="831850" y="4589463"/>
            <a:ext cx="10515600" cy="1500187"/>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2DADA4D8-AB76-73CF-D04D-670337ACBFF9}"/>
              </a:ext>
            </a:extLst>
          </p:cNvPr>
          <p:cNvSpPr>
            <a:spLocks noGrp="1"/>
          </p:cNvSpPr>
          <p:nvPr>
            <p:ph type="sldNum" sz="quarter" idx="12"/>
          </p:nvPr>
        </p:nvSpPr>
        <p:spPr/>
        <p:txBody>
          <a:bodyPr/>
          <a:lstStyle>
            <a:lvl1pPr>
              <a:defRPr>
                <a:solidFill>
                  <a:schemeClr val="accent3"/>
                </a:solidFill>
              </a:defRPr>
            </a:lvl1pPr>
          </a:lstStyle>
          <a:p>
            <a:fld id="{D69D92DC-12F0-7B49-A1C9-AE5D28C90C2F}" type="slidenum">
              <a:rPr lang="en-US" smtClean="0"/>
              <a:pPr/>
              <a:t>‹#›</a:t>
            </a:fld>
            <a:endParaRPr lang="en-US"/>
          </a:p>
        </p:txBody>
      </p:sp>
    </p:spTree>
    <p:extLst>
      <p:ext uri="{BB962C8B-B14F-4D97-AF65-F5344CB8AC3E}">
        <p14:creationId xmlns:p14="http://schemas.microsoft.com/office/powerpoint/2010/main" val="1396391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80098B-78D7-C42B-F15D-B1519EFC23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4AC90E7-F34A-41F6-EC3C-1F3029FF42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7C0603E-8E4C-9B26-EEA4-2159499A0936}"/>
              </a:ext>
            </a:extLst>
          </p:cNvPr>
          <p:cNvSpPr>
            <a:spLocks noGrp="1"/>
          </p:cNvSpPr>
          <p:nvPr>
            <p:ph type="dt" sz="half" idx="2"/>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7168361-0BFC-D641-B806-478A5036852C}" type="datetimeFigureOut">
              <a:rPr lang="en-US" smtClean="0"/>
              <a:pPr/>
              <a:t>12/14/2022</a:t>
            </a:fld>
            <a:endParaRPr lang="en-US"/>
          </a:p>
        </p:txBody>
      </p:sp>
    </p:spTree>
    <p:extLst>
      <p:ext uri="{BB962C8B-B14F-4D97-AF65-F5344CB8AC3E}">
        <p14:creationId xmlns:p14="http://schemas.microsoft.com/office/powerpoint/2010/main" val="3524605274"/>
      </p:ext>
    </p:extLst>
  </p:cSld>
  <p:clrMap bg1="lt1" tx1="dk1" bg2="lt2" tx2="dk2" accent1="accent1" accent2="accent2" accent3="accent3" accent4="accent4" accent5="accent5" accent6="accent6" hlink="hlink" folHlink="folHlink"/>
  <p:sldLayoutIdLst>
    <p:sldLayoutId id="2147483648" r:id="rId1"/>
    <p:sldLayoutId id="2147483650" r:id="rId2"/>
    <p:sldLayoutId id="2147483651" r:id="rId3"/>
    <p:sldLayoutId id="2147483649" r:id="rId4"/>
    <p:sldLayoutId id="2147483652" r:id="rId5"/>
    <p:sldLayoutId id="2147483653" r:id="rId6"/>
    <p:sldLayoutId id="2147483753" r:id="rId7"/>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D0FF96-AB11-1A81-4ED4-2E4BC0D305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5A50BF-7606-E551-EA72-07E5D221CD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37D8D5-F238-4DAD-488E-F7B1D55F3E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E503BE-CA30-9241-9758-B9656162B3B5}" type="datetimeFigureOut">
              <a:rPr lang="en-US" smtClean="0"/>
              <a:t>12/14/2022</a:t>
            </a:fld>
            <a:endParaRPr lang="en-US"/>
          </a:p>
        </p:txBody>
      </p:sp>
      <p:sp>
        <p:nvSpPr>
          <p:cNvPr id="5" name="Footer Placeholder 4">
            <a:extLst>
              <a:ext uri="{FF2B5EF4-FFF2-40B4-BE49-F238E27FC236}">
                <a16:creationId xmlns:a16="http://schemas.microsoft.com/office/drawing/2014/main" id="{52777BF4-1D28-04AD-A533-060C0BB9FD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F5B2C2-AF50-4AB5-04FB-6A71836F5B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9D92DC-12F0-7B49-A1C9-AE5D28C90C2F}" type="slidenum">
              <a:rPr lang="en-US" smtClean="0"/>
              <a:t>‹#›</a:t>
            </a:fld>
            <a:endParaRPr lang="en-US"/>
          </a:p>
        </p:txBody>
      </p:sp>
    </p:spTree>
    <p:extLst>
      <p:ext uri="{BB962C8B-B14F-4D97-AF65-F5344CB8AC3E}">
        <p14:creationId xmlns:p14="http://schemas.microsoft.com/office/powerpoint/2010/main" val="1339221776"/>
      </p:ext>
    </p:extLst>
  </p:cSld>
  <p:clrMap bg1="lt1" tx1="dk1" bg2="lt2" tx2="dk2" accent1="accent1" accent2="accent2" accent3="accent3" accent4="accent4" accent5="accent5" accent6="accent6" hlink="hlink" folHlink="folHlink"/>
  <p:sldLayoutIdLst>
    <p:sldLayoutId id="2147483721" r:id="rId1"/>
    <p:sldLayoutId id="2147483730" r:id="rId2"/>
    <p:sldLayoutId id="2147483732" r:id="rId3"/>
    <p:sldLayoutId id="2147483733" r:id="rId4"/>
    <p:sldLayoutId id="2147483723" r:id="rId5"/>
    <p:sldLayoutId id="214748373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DE6457-90F8-49E6-BB7A-8CF9B3DAF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EC1A55-42BF-5C1E-B99D-C043C3F77B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5D5778-0A69-3487-BF4F-211BBD93A1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B44254-D2B9-854C-A61F-532B10C1B258}" type="datetimeFigureOut">
              <a:rPr lang="en-US" smtClean="0"/>
              <a:t>12/14/2022</a:t>
            </a:fld>
            <a:endParaRPr lang="en-US"/>
          </a:p>
        </p:txBody>
      </p:sp>
      <p:sp>
        <p:nvSpPr>
          <p:cNvPr id="5" name="Footer Placeholder 4">
            <a:extLst>
              <a:ext uri="{FF2B5EF4-FFF2-40B4-BE49-F238E27FC236}">
                <a16:creationId xmlns:a16="http://schemas.microsoft.com/office/drawing/2014/main" id="{C2B9AC0B-03E8-B411-AD47-DF00E19604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B84CD6-C244-FABA-24B6-B1C8420110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3D16D0-308D-E04C-8D75-6D8CDD31E383}" type="slidenum">
              <a:rPr lang="en-US" smtClean="0"/>
              <a:t>‹#›</a:t>
            </a:fld>
            <a:endParaRPr lang="en-US"/>
          </a:p>
        </p:txBody>
      </p:sp>
    </p:spTree>
    <p:extLst>
      <p:ext uri="{BB962C8B-B14F-4D97-AF65-F5344CB8AC3E}">
        <p14:creationId xmlns:p14="http://schemas.microsoft.com/office/powerpoint/2010/main" val="2152049671"/>
      </p:ext>
    </p:extLst>
  </p:cSld>
  <p:clrMap bg1="lt1" tx1="dk1" bg2="lt2" tx2="dk2" accent1="accent1" accent2="accent2" accent3="accent3" accent4="accent4" accent5="accent5" accent6="accent6" hlink="hlink" folHlink="folHlink"/>
  <p:sldLayoutIdLst>
    <p:sldLayoutId id="2147483749" r:id="rId1"/>
    <p:sldLayoutId id="2147483747" r:id="rId2"/>
    <p:sldLayoutId id="2147483750" r:id="rId3"/>
    <p:sldLayoutId id="2147483748" r:id="rId4"/>
    <p:sldLayoutId id="2147483751" r:id="rId5"/>
    <p:sldLayoutId id="2147483752" r:id="rId6"/>
    <p:sldLayoutId id="2147483742"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18FA65-EA4F-205A-E893-ABD9CC2F9F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B5C27B-AF1C-353A-D906-39D6AA07AC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9C0C9-638D-FC31-A7F9-917586B572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04D19C-18E8-C843-8EA9-8532FDF99A84}" type="datetimeFigureOut">
              <a:rPr lang="en-US" smtClean="0"/>
              <a:t>12/14/2022</a:t>
            </a:fld>
            <a:endParaRPr lang="en-US"/>
          </a:p>
        </p:txBody>
      </p:sp>
      <p:sp>
        <p:nvSpPr>
          <p:cNvPr id="5" name="Footer Placeholder 4">
            <a:extLst>
              <a:ext uri="{FF2B5EF4-FFF2-40B4-BE49-F238E27FC236}">
                <a16:creationId xmlns:a16="http://schemas.microsoft.com/office/drawing/2014/main" id="{CB088E3E-DFB3-C441-1D53-3D572DA8CE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DA6FF1-0F10-E44F-35C3-8E2791690D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8BB7C7-D3D1-684B-8A81-67E96B9A831C}" type="slidenum">
              <a:rPr lang="en-US" smtClean="0"/>
              <a:t>‹#›</a:t>
            </a:fld>
            <a:endParaRPr lang="en-US"/>
          </a:p>
        </p:txBody>
      </p:sp>
    </p:spTree>
    <p:extLst>
      <p:ext uri="{BB962C8B-B14F-4D97-AF65-F5344CB8AC3E}">
        <p14:creationId xmlns:p14="http://schemas.microsoft.com/office/powerpoint/2010/main" val="1471422551"/>
      </p:ext>
    </p:extLst>
  </p:cSld>
  <p:clrMap bg1="lt1" tx1="dk1" bg2="lt2" tx2="dk2" accent1="accent1" accent2="accent2" accent3="accent3" accent4="accent4" accent5="accent5" accent6="accent6" hlink="hlink" folHlink="folHlink"/>
  <p:sldLayoutIdLst>
    <p:sldLayoutId id="2147483754" r:id="rId1"/>
    <p:sldLayoutId id="2147483757" r:id="rId2"/>
    <p:sldLayoutId id="2147483758" r:id="rId3"/>
    <p:sldLayoutId id="2147483759" r:id="rId4"/>
    <p:sldLayoutId id="2147483760" r:id="rId5"/>
    <p:sldLayoutId id="21474837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www.ccc.edu/Pages/Portal-Help-Guides.aspx" TargetMode="External"/><Relationship Id="rId2" Type="http://schemas.openxmlformats.org/officeDocument/2006/relationships/hyperlink" Target="https://my.ccc.edu/" TargetMode="External"/><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hyperlink" Target="https://creativecommons.org/licenses/by-nc-sa/3.0/" TargetMode="External"/><Relationship Id="rId4" Type="http://schemas.openxmlformats.org/officeDocument/2006/relationships/hyperlink" Target="https://technofaq.org/posts/2017/02/get-edge-at-your-work-station-with-updated-knowledge-latest-technical-training-is-available-onlin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nc-sa/3.0/" TargetMode="External"/><Relationship Id="rId2" Type="http://schemas.openxmlformats.org/officeDocument/2006/relationships/hyperlink" Target="https://technofaq.org/posts/2017/02/get-edge-at-your-work-station-with-updated-knowledge-latest-technical-training-is-available-online/" TargetMode="Externa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hyperlink" Target="https://technofaq.org/posts/2017/02/get-edge-at-your-work-station-with-updated-knowledge-latest-technical-training-is-available-online/" TargetMode="External"/><Relationship Id="rId2" Type="http://schemas.openxmlformats.org/officeDocument/2006/relationships/hyperlink" Target="https://www.ccc.edu/menu/Pages/Policies.aspx" TargetMode="External"/><Relationship Id="rId1" Type="http://schemas.openxmlformats.org/officeDocument/2006/relationships/slideLayout" Target="../slideLayouts/slideLayout14.xml"/><Relationship Id="rId4" Type="http://schemas.openxmlformats.org/officeDocument/2006/relationships/hyperlink" Target="https://creativecommons.org/licenses/by-nc-sa/3.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bncvirtual.com/ccc" TargetMode="External"/><Relationship Id="rId1" Type="http://schemas.openxmlformats.org/officeDocument/2006/relationships/slideLayout" Target="../slideLayouts/slideLayout14.xml"/><Relationship Id="rId4" Type="http://schemas.openxmlformats.org/officeDocument/2006/relationships/hyperlink" Target="https://freepngimg.com/png/6134-books-png-image-with-transparency-backgroun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ccc.edu/help" TargetMode="Externa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hyperlink" Target="http://ccc.edu/onlinelearning" TargetMode="External"/><Relationship Id="rId2" Type="http://schemas.openxmlformats.org/officeDocument/2006/relationships/hyperlink" Target="http://www.ccc.edu/onlinelearning" TargetMode="Externa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prepare.ccc.edu/virtual-student-services/" TargetMode="Externa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14.xml"/><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www.grassrootsnorthshore.com/issue_teams2" TargetMode="External"/><Relationship Id="rId2" Type="http://schemas.openxmlformats.org/officeDocument/2006/relationships/image" Target="../media/image27.jpg"/><Relationship Id="rId1" Type="http://schemas.openxmlformats.org/officeDocument/2006/relationships/slideLayout" Target="../slideLayouts/slideLayout14.xml"/><Relationship Id="rId4" Type="http://schemas.openxmlformats.org/officeDocument/2006/relationships/hyperlink" Target="https://creativecommons.org/licenses/by-nc/3.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http://www.ccc.edu/menu/Pages/Policies.aspx"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www.ccc.edu/menu/Pages/Computer-Labs.aspx" TargetMode="External"/><Relationship Id="rId2" Type="http://schemas.openxmlformats.org/officeDocument/2006/relationships/hyperlink" Target="https://researchguides.ccc.edu/libraries" TargetMode="External"/><Relationship Id="rId1" Type="http://schemas.openxmlformats.org/officeDocument/2006/relationships/slideLayout" Target="../slideLayouts/slideLayout14.xml"/><Relationship Id="rId4" Type="http://schemas.openxmlformats.org/officeDocument/2006/relationships/hyperlink" Target="https://www.ccc.edu/services/Pages/Borrow-a-Laptop.aspx"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technofaq.org/posts/2017/02/get-edge-at-your-work-station-with-updated-knowledge-latest-technical-training-is-available-online/" TargetMode="External"/><Relationship Id="rId2" Type="http://schemas.openxmlformats.org/officeDocument/2006/relationships/image" Target="../media/image29.jpeg"/><Relationship Id="rId1" Type="http://schemas.openxmlformats.org/officeDocument/2006/relationships/slideLayout" Target="../slideLayouts/slideLayout14.xml"/><Relationship Id="rId4" Type="http://schemas.openxmlformats.org/officeDocument/2006/relationships/hyperlink" Target="https://creativecommons.org/licenses/by-nc-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3062-0774-73EF-A882-2DD76D182BDE}"/>
              </a:ext>
            </a:extLst>
          </p:cNvPr>
          <p:cNvSpPr>
            <a:spLocks noGrp="1"/>
          </p:cNvSpPr>
          <p:nvPr>
            <p:ph type="title"/>
          </p:nvPr>
        </p:nvSpPr>
        <p:spPr/>
        <p:txBody>
          <a:bodyPr/>
          <a:lstStyle/>
          <a:p>
            <a:r>
              <a:rPr lang="en-US" dirty="0"/>
              <a:t>Online Learning New Student Orientation</a:t>
            </a:r>
          </a:p>
        </p:txBody>
      </p:sp>
    </p:spTree>
    <p:extLst>
      <p:ext uri="{BB962C8B-B14F-4D97-AF65-F5344CB8AC3E}">
        <p14:creationId xmlns:p14="http://schemas.microsoft.com/office/powerpoint/2010/main" val="2196252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FF735-40B7-9CFE-FE70-B421606D2162}"/>
              </a:ext>
            </a:extLst>
          </p:cNvPr>
          <p:cNvSpPr>
            <a:spLocks noGrp="1"/>
          </p:cNvSpPr>
          <p:nvPr>
            <p:ph type="title"/>
          </p:nvPr>
        </p:nvSpPr>
        <p:spPr>
          <a:xfrm>
            <a:off x="4038599" y="365125"/>
            <a:ext cx="7907323" cy="1426353"/>
          </a:xfrm>
        </p:spPr>
        <p:txBody>
          <a:bodyPr>
            <a:normAutofit/>
          </a:bodyPr>
          <a:lstStyle/>
          <a:p>
            <a:r>
              <a:rPr lang="en-US" dirty="0">
                <a:solidFill>
                  <a:srgbClr val="0C59B2"/>
                </a:solidFill>
                <a:cs typeface="Calibri"/>
                <a:sym typeface="Arial" charset="0"/>
              </a:rPr>
              <a:t>Logging into your Online or Online/Live course</a:t>
            </a:r>
            <a:endParaRPr lang="en-US" dirty="0"/>
          </a:p>
        </p:txBody>
      </p:sp>
      <p:sp>
        <p:nvSpPr>
          <p:cNvPr id="3" name="TextBox 2">
            <a:extLst>
              <a:ext uri="{FF2B5EF4-FFF2-40B4-BE49-F238E27FC236}">
                <a16:creationId xmlns:a16="http://schemas.microsoft.com/office/drawing/2014/main" id="{007C4505-5E09-75E0-CB67-32376BFF214D}"/>
              </a:ext>
            </a:extLst>
          </p:cNvPr>
          <p:cNvSpPr txBox="1"/>
          <p:nvPr/>
        </p:nvSpPr>
        <p:spPr>
          <a:xfrm>
            <a:off x="0" y="718874"/>
            <a:ext cx="3573625" cy="707886"/>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Being Active </a:t>
            </a:r>
          </a:p>
        </p:txBody>
      </p:sp>
      <p:sp>
        <p:nvSpPr>
          <p:cNvPr id="6" name="TextBox 5">
            <a:extLst>
              <a:ext uri="{FF2B5EF4-FFF2-40B4-BE49-F238E27FC236}">
                <a16:creationId xmlns:a16="http://schemas.microsoft.com/office/drawing/2014/main" id="{3924C5D9-E5E5-4F3D-B46D-6CCCE0D3402E}"/>
              </a:ext>
            </a:extLst>
          </p:cNvPr>
          <p:cNvSpPr txBox="1"/>
          <p:nvPr/>
        </p:nvSpPr>
        <p:spPr>
          <a:xfrm>
            <a:off x="3687926" y="2291637"/>
            <a:ext cx="4331949" cy="2201628"/>
          </a:xfrm>
          <a:prstGeom prst="rect">
            <a:avLst/>
          </a:prstGeom>
          <a:noFill/>
        </p:spPr>
        <p:txBody>
          <a:bodyPr wrap="square" rtlCol="0">
            <a:spAutoFit/>
          </a:bodyPr>
          <a:lstStyle/>
          <a:p>
            <a:pPr marL="596885">
              <a:lnSpc>
                <a:spcPct val="110000"/>
              </a:lnSpc>
              <a:buSzPct val="150000"/>
              <a:defRPr/>
            </a:pPr>
            <a:r>
              <a:rPr lang="en-US" b="1" i="1" dirty="0"/>
              <a:t>Option 1</a:t>
            </a:r>
          </a:p>
          <a:p>
            <a:pPr marL="596885">
              <a:lnSpc>
                <a:spcPct val="110000"/>
              </a:lnSpc>
              <a:buSzPct val="150000"/>
              <a:defRPr/>
            </a:pPr>
            <a:endParaRPr lang="en-US" b="1" i="1" dirty="0"/>
          </a:p>
          <a:p>
            <a:pPr marL="539744" indent="-285750">
              <a:lnSpc>
                <a:spcPct val="110000"/>
              </a:lnSpc>
              <a:buSzPct val="150000"/>
              <a:buFont typeface="Arial" panose="020B0604020202020204" pitchFamily="34" charset="0"/>
              <a:buChar char="•"/>
              <a:defRPr/>
            </a:pPr>
            <a:r>
              <a:rPr lang="en-US" dirty="0"/>
              <a:t>Go to </a:t>
            </a:r>
            <a:r>
              <a:rPr lang="en-US" u="sng" dirty="0">
                <a:solidFill>
                  <a:srgbClr val="185DA2"/>
                </a:solidFill>
                <a:hlinkClick r:id="rId2"/>
              </a:rPr>
              <a:t>CCC Student Portal website</a:t>
            </a:r>
            <a:r>
              <a:rPr lang="en-US" dirty="0">
                <a:solidFill>
                  <a:srgbClr val="185DA2"/>
                </a:solidFill>
              </a:rPr>
              <a:t> </a:t>
            </a:r>
            <a:r>
              <a:rPr lang="en-US" dirty="0"/>
              <a:t>using your ccc username and password. </a:t>
            </a:r>
          </a:p>
          <a:p>
            <a:pPr marL="539744" indent="-285750">
              <a:lnSpc>
                <a:spcPct val="110000"/>
              </a:lnSpc>
              <a:buSzPct val="150000"/>
              <a:buFont typeface="Arial" panose="020B0604020202020204" pitchFamily="34" charset="0"/>
              <a:buChar char="•"/>
              <a:defRPr/>
            </a:pPr>
            <a:r>
              <a:rPr lang="en-US" dirty="0"/>
              <a:t>For help with the student portal, refer to the  </a:t>
            </a:r>
            <a:r>
              <a:rPr lang="en-US" dirty="0">
                <a:hlinkClick r:id="rId3"/>
              </a:rPr>
              <a:t>portal help guides</a:t>
            </a:r>
            <a:endParaRPr lang="en-US" dirty="0"/>
          </a:p>
        </p:txBody>
      </p:sp>
      <p:sp>
        <p:nvSpPr>
          <p:cNvPr id="14" name="TextBox 13">
            <a:extLst>
              <a:ext uri="{FF2B5EF4-FFF2-40B4-BE49-F238E27FC236}">
                <a16:creationId xmlns:a16="http://schemas.microsoft.com/office/drawing/2014/main" id="{40458334-0B74-4566-838F-86D45C8F5A5A}"/>
              </a:ext>
            </a:extLst>
          </p:cNvPr>
          <p:cNvSpPr txBox="1"/>
          <p:nvPr/>
        </p:nvSpPr>
        <p:spPr>
          <a:xfrm>
            <a:off x="941733" y="6858000"/>
            <a:ext cx="10308534" cy="230832"/>
          </a:xfrm>
          <a:prstGeom prst="rect">
            <a:avLst/>
          </a:prstGeom>
          <a:noFill/>
        </p:spPr>
        <p:txBody>
          <a:bodyPr wrap="square" rtlCol="0">
            <a:spAutoFit/>
          </a:bodyPr>
          <a:lstStyle/>
          <a:p>
            <a:r>
              <a:rPr lang="en-US" sz="900">
                <a:hlinkClick r:id="rId4" tooltip="https://technofaq.org/posts/2017/02/get-edge-at-your-work-station-with-updated-knowledge-latest-technical-training-is-available-online/"/>
              </a:rPr>
              <a:t>This Photo</a:t>
            </a:r>
            <a:r>
              <a:rPr lang="en-US" sz="900"/>
              <a:t> by Unknown Author is licensed under </a:t>
            </a:r>
            <a:r>
              <a:rPr lang="en-US" sz="900">
                <a:hlinkClick r:id="rId5" tooltip="https://creativecommons.org/licenses/by-nc-sa/3.0/"/>
              </a:rPr>
              <a:t>CC BY-SA-NC</a:t>
            </a:r>
            <a:endParaRPr lang="en-US" sz="900"/>
          </a:p>
        </p:txBody>
      </p:sp>
      <p:pic>
        <p:nvPicPr>
          <p:cNvPr id="4" name="Picture 3">
            <a:extLst>
              <a:ext uri="{FF2B5EF4-FFF2-40B4-BE49-F238E27FC236}">
                <a16:creationId xmlns:a16="http://schemas.microsoft.com/office/drawing/2014/main" id="{5417FB55-476E-486F-BA28-B9C6B340E324}"/>
              </a:ext>
            </a:extLst>
          </p:cNvPr>
          <p:cNvPicPr>
            <a:picLocks noChangeAspect="1"/>
          </p:cNvPicPr>
          <p:nvPr/>
        </p:nvPicPr>
        <p:blipFill>
          <a:blip r:embed="rId6"/>
          <a:stretch>
            <a:fillRect/>
          </a:stretch>
        </p:blipFill>
        <p:spPr>
          <a:xfrm>
            <a:off x="8096369" y="2291637"/>
            <a:ext cx="3710435" cy="2746753"/>
          </a:xfrm>
          <a:prstGeom prst="rect">
            <a:avLst/>
          </a:prstGeom>
        </p:spPr>
      </p:pic>
    </p:spTree>
    <p:extLst>
      <p:ext uri="{BB962C8B-B14F-4D97-AF65-F5344CB8AC3E}">
        <p14:creationId xmlns:p14="http://schemas.microsoft.com/office/powerpoint/2010/main" val="3773374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FF735-40B7-9CFE-FE70-B421606D2162}"/>
              </a:ext>
            </a:extLst>
          </p:cNvPr>
          <p:cNvSpPr>
            <a:spLocks noGrp="1"/>
          </p:cNvSpPr>
          <p:nvPr>
            <p:ph type="title"/>
          </p:nvPr>
        </p:nvSpPr>
        <p:spPr>
          <a:xfrm>
            <a:off x="4038599" y="365125"/>
            <a:ext cx="7907323" cy="1426353"/>
          </a:xfrm>
        </p:spPr>
        <p:txBody>
          <a:bodyPr>
            <a:normAutofit/>
          </a:bodyPr>
          <a:lstStyle/>
          <a:p>
            <a:r>
              <a:rPr lang="en-US" dirty="0">
                <a:solidFill>
                  <a:srgbClr val="0C59B2"/>
                </a:solidFill>
                <a:cs typeface="Calibri"/>
                <a:sym typeface="Arial" charset="0"/>
              </a:rPr>
              <a:t>Logging into your Online or Online/Live course</a:t>
            </a:r>
            <a:endParaRPr lang="en-US" dirty="0"/>
          </a:p>
        </p:txBody>
      </p:sp>
      <p:sp>
        <p:nvSpPr>
          <p:cNvPr id="3" name="TextBox 2">
            <a:extLst>
              <a:ext uri="{FF2B5EF4-FFF2-40B4-BE49-F238E27FC236}">
                <a16:creationId xmlns:a16="http://schemas.microsoft.com/office/drawing/2014/main" id="{007C4505-5E09-75E0-CB67-32376BFF214D}"/>
              </a:ext>
            </a:extLst>
          </p:cNvPr>
          <p:cNvSpPr txBox="1"/>
          <p:nvPr/>
        </p:nvSpPr>
        <p:spPr>
          <a:xfrm>
            <a:off x="0" y="718874"/>
            <a:ext cx="3573625" cy="707886"/>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Being Active </a:t>
            </a:r>
          </a:p>
        </p:txBody>
      </p:sp>
      <p:sp>
        <p:nvSpPr>
          <p:cNvPr id="6" name="TextBox 5">
            <a:extLst>
              <a:ext uri="{FF2B5EF4-FFF2-40B4-BE49-F238E27FC236}">
                <a16:creationId xmlns:a16="http://schemas.microsoft.com/office/drawing/2014/main" id="{3924C5D9-E5E5-4F3D-B46D-6CCCE0D3402E}"/>
              </a:ext>
            </a:extLst>
          </p:cNvPr>
          <p:cNvSpPr txBox="1"/>
          <p:nvPr/>
        </p:nvSpPr>
        <p:spPr>
          <a:xfrm>
            <a:off x="3687926" y="2291637"/>
            <a:ext cx="4331949" cy="1592231"/>
          </a:xfrm>
          <a:prstGeom prst="rect">
            <a:avLst/>
          </a:prstGeom>
          <a:noFill/>
        </p:spPr>
        <p:txBody>
          <a:bodyPr wrap="square" rtlCol="0">
            <a:spAutoFit/>
          </a:bodyPr>
          <a:lstStyle/>
          <a:p>
            <a:pPr marL="596885">
              <a:lnSpc>
                <a:spcPct val="110000"/>
              </a:lnSpc>
              <a:buSzPct val="150000"/>
              <a:defRPr/>
            </a:pPr>
            <a:r>
              <a:rPr lang="en-US" b="1" i="1" dirty="0">
                <a:solidFill>
                  <a:prstClr val="black"/>
                </a:solidFill>
                <a:latin typeface="Arial" panose="020B0604020202020204" pitchFamily="34" charset="0"/>
                <a:cs typeface="Arial" panose="020B0604020202020204" pitchFamily="34" charset="0"/>
                <a:sym typeface="Gill Sans" charset="0"/>
              </a:rPr>
              <a:t>Option 2</a:t>
            </a:r>
          </a:p>
          <a:p>
            <a:pPr marL="539744" indent="-285750">
              <a:lnSpc>
                <a:spcPct val="110000"/>
              </a:lnSpc>
              <a:buSzPct val="150000"/>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sym typeface="Gill Sans" charset="0"/>
              </a:rPr>
              <a:t>Go directly to </a:t>
            </a:r>
            <a:r>
              <a:rPr lang="en-US" u="sng" dirty="0">
                <a:solidFill>
                  <a:srgbClr val="185DA2"/>
                </a:solidFill>
                <a:latin typeface="Arial" panose="020B0604020202020204" pitchFamily="34" charset="0"/>
                <a:cs typeface="Arial" panose="020B0604020202020204" pitchFamily="34" charset="0"/>
                <a:sym typeface="Arial Bold" charset="0"/>
              </a:rPr>
              <a:t>Brightspace,</a:t>
            </a:r>
            <a:r>
              <a:rPr lang="en-US" u="sng" dirty="0">
                <a:solidFill>
                  <a:prstClr val="black"/>
                </a:solidFill>
                <a:latin typeface="Arial" panose="020B0604020202020204" pitchFamily="34" charset="0"/>
                <a:cs typeface="Arial" panose="020B0604020202020204" pitchFamily="34" charset="0"/>
                <a:sym typeface="Gill Sans" charset="0"/>
              </a:rPr>
              <a:t> </a:t>
            </a:r>
            <a:r>
              <a:rPr lang="en-US" dirty="0">
                <a:solidFill>
                  <a:prstClr val="black"/>
                </a:solidFill>
                <a:latin typeface="Arial" panose="020B0604020202020204" pitchFamily="34" charset="0"/>
                <a:cs typeface="Arial" panose="020B0604020202020204" pitchFamily="34" charset="0"/>
                <a:sym typeface="Gill Sans" charset="0"/>
              </a:rPr>
              <a:t>CCC Learning Management System, and enter your ccc username and password </a:t>
            </a:r>
          </a:p>
        </p:txBody>
      </p:sp>
      <p:sp>
        <p:nvSpPr>
          <p:cNvPr id="14" name="TextBox 13">
            <a:extLst>
              <a:ext uri="{FF2B5EF4-FFF2-40B4-BE49-F238E27FC236}">
                <a16:creationId xmlns:a16="http://schemas.microsoft.com/office/drawing/2014/main" id="{40458334-0B74-4566-838F-86D45C8F5A5A}"/>
              </a:ext>
            </a:extLst>
          </p:cNvPr>
          <p:cNvSpPr txBox="1"/>
          <p:nvPr/>
        </p:nvSpPr>
        <p:spPr>
          <a:xfrm>
            <a:off x="941733" y="6858000"/>
            <a:ext cx="10308534" cy="230832"/>
          </a:xfrm>
          <a:prstGeom prst="rect">
            <a:avLst/>
          </a:prstGeom>
          <a:noFill/>
        </p:spPr>
        <p:txBody>
          <a:bodyPr wrap="square" rtlCol="0">
            <a:spAutoFit/>
          </a:bodyPr>
          <a:lstStyle/>
          <a:p>
            <a:r>
              <a:rPr lang="en-US" sz="900">
                <a:hlinkClick r:id="rId2" tooltip="https://technofaq.org/posts/2017/02/get-edge-at-your-work-station-with-updated-knowledge-latest-technical-training-is-available-online/"/>
              </a:rPr>
              <a:t>This Photo</a:t>
            </a:r>
            <a:r>
              <a:rPr lang="en-US" sz="900"/>
              <a:t> by Unknown Author is licensed under </a:t>
            </a:r>
            <a:r>
              <a:rPr lang="en-US" sz="900">
                <a:hlinkClick r:id="rId3" tooltip="https://creativecommons.org/licenses/by-nc-sa/3.0/"/>
              </a:rPr>
              <a:t>CC BY-SA-NC</a:t>
            </a:r>
            <a:endParaRPr lang="en-US" sz="900"/>
          </a:p>
        </p:txBody>
      </p:sp>
      <p:pic>
        <p:nvPicPr>
          <p:cNvPr id="7" name="Picture 6">
            <a:extLst>
              <a:ext uri="{FF2B5EF4-FFF2-40B4-BE49-F238E27FC236}">
                <a16:creationId xmlns:a16="http://schemas.microsoft.com/office/drawing/2014/main" id="{B7C4CD42-84B6-4894-B3D8-7ADF08928218}"/>
              </a:ext>
            </a:extLst>
          </p:cNvPr>
          <p:cNvPicPr>
            <a:picLocks noChangeAspect="1"/>
          </p:cNvPicPr>
          <p:nvPr/>
        </p:nvPicPr>
        <p:blipFill>
          <a:blip r:embed="rId4"/>
          <a:stretch>
            <a:fillRect/>
          </a:stretch>
        </p:blipFill>
        <p:spPr>
          <a:xfrm>
            <a:off x="8019875" y="2291637"/>
            <a:ext cx="3893325" cy="1969970"/>
          </a:xfrm>
          <a:prstGeom prst="rect">
            <a:avLst/>
          </a:prstGeom>
        </p:spPr>
      </p:pic>
    </p:spTree>
    <p:extLst>
      <p:ext uri="{BB962C8B-B14F-4D97-AF65-F5344CB8AC3E}">
        <p14:creationId xmlns:p14="http://schemas.microsoft.com/office/powerpoint/2010/main" val="2671898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FF735-40B7-9CFE-FE70-B421606D2162}"/>
              </a:ext>
            </a:extLst>
          </p:cNvPr>
          <p:cNvSpPr>
            <a:spLocks noGrp="1"/>
          </p:cNvSpPr>
          <p:nvPr>
            <p:ph type="title"/>
          </p:nvPr>
        </p:nvSpPr>
        <p:spPr>
          <a:xfrm>
            <a:off x="4038599" y="365125"/>
            <a:ext cx="7907323" cy="1426353"/>
          </a:xfrm>
        </p:spPr>
        <p:txBody>
          <a:bodyPr>
            <a:normAutofit/>
          </a:bodyPr>
          <a:lstStyle/>
          <a:p>
            <a:r>
              <a:rPr lang="en-US" dirty="0">
                <a:solidFill>
                  <a:srgbClr val="0C59B2"/>
                </a:solidFill>
                <a:ea typeface="MS PGothic" charset="0"/>
                <a:cs typeface="Calibri"/>
              </a:rPr>
              <a:t>When Do I Log Into My Course?</a:t>
            </a:r>
            <a:endParaRPr lang="en-US" dirty="0"/>
          </a:p>
        </p:txBody>
      </p:sp>
      <p:sp>
        <p:nvSpPr>
          <p:cNvPr id="3" name="TextBox 2">
            <a:extLst>
              <a:ext uri="{FF2B5EF4-FFF2-40B4-BE49-F238E27FC236}">
                <a16:creationId xmlns:a16="http://schemas.microsoft.com/office/drawing/2014/main" id="{007C4505-5E09-75E0-CB67-32376BFF214D}"/>
              </a:ext>
            </a:extLst>
          </p:cNvPr>
          <p:cNvSpPr txBox="1"/>
          <p:nvPr/>
        </p:nvSpPr>
        <p:spPr>
          <a:xfrm>
            <a:off x="0" y="718874"/>
            <a:ext cx="3573625" cy="707886"/>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Being Active </a:t>
            </a:r>
          </a:p>
        </p:txBody>
      </p:sp>
      <p:sp>
        <p:nvSpPr>
          <p:cNvPr id="6" name="TextBox 5">
            <a:extLst>
              <a:ext uri="{FF2B5EF4-FFF2-40B4-BE49-F238E27FC236}">
                <a16:creationId xmlns:a16="http://schemas.microsoft.com/office/drawing/2014/main" id="{3924C5D9-E5E5-4F3D-B46D-6CCCE0D3402E}"/>
              </a:ext>
            </a:extLst>
          </p:cNvPr>
          <p:cNvSpPr txBox="1"/>
          <p:nvPr/>
        </p:nvSpPr>
        <p:spPr>
          <a:xfrm>
            <a:off x="3687926" y="2045140"/>
            <a:ext cx="8358665" cy="4559197"/>
          </a:xfrm>
          <a:prstGeom prst="rect">
            <a:avLst/>
          </a:prstGeom>
          <a:noFill/>
        </p:spPr>
        <p:txBody>
          <a:bodyPr wrap="square" rtlCol="0">
            <a:spAutoFit/>
          </a:bodyPr>
          <a:lstStyle/>
          <a:p>
            <a:pPr marL="285750" indent="-285750">
              <a:buSzPct val="150000"/>
              <a:buFont typeface="Arial" panose="020B0604020202020204" pitchFamily="34" charset="0"/>
              <a:buChar char="•"/>
            </a:pPr>
            <a:r>
              <a:rPr lang="en-US" sz="1600" b="1" dirty="0">
                <a:ea typeface="MS PGothic" charset="0"/>
              </a:rPr>
              <a:t>FIRST </a:t>
            </a:r>
            <a:r>
              <a:rPr lang="en-US" sz="1600" dirty="0">
                <a:ea typeface="MS PGothic" charset="0"/>
              </a:rPr>
              <a:t>day of class.</a:t>
            </a:r>
          </a:p>
          <a:p>
            <a:pPr marL="285750" indent="-285750">
              <a:buSzPct val="150000"/>
              <a:buFont typeface="Arial" panose="020B0604020202020204" pitchFamily="34" charset="0"/>
              <a:buChar char="•"/>
            </a:pPr>
            <a:r>
              <a:rPr lang="en-US" sz="1600" dirty="0">
                <a:ea typeface="MS PGothic" charset="0"/>
              </a:rPr>
              <a:t>You are </a:t>
            </a:r>
            <a:r>
              <a:rPr lang="en-US" sz="1600" dirty="0">
                <a:ea typeface="MS PGothic" charset="0"/>
                <a:sym typeface="Arial Bold" charset="0"/>
              </a:rPr>
              <a:t>required</a:t>
            </a:r>
            <a:r>
              <a:rPr lang="en-US" sz="1600" dirty="0">
                <a:ea typeface="MS PGothic" charset="0"/>
              </a:rPr>
              <a:t> to complete week 1 assignments</a:t>
            </a:r>
          </a:p>
          <a:p>
            <a:pPr marL="285750" indent="-285750">
              <a:buSzPct val="150000"/>
              <a:buFont typeface="Arial" panose="020B0604020202020204" pitchFamily="34" charset="0"/>
              <a:buChar char="•"/>
            </a:pPr>
            <a:r>
              <a:rPr lang="en-US" sz="1600" dirty="0">
                <a:ea typeface="MS PGothic" charset="0"/>
              </a:rPr>
              <a:t>You are encouraged to log in </a:t>
            </a:r>
            <a:r>
              <a:rPr lang="en-US" sz="1600" b="1" u="sng" dirty="0">
                <a:ea typeface="MS PGothic" charset="0"/>
              </a:rPr>
              <a:t>at least 3 times </a:t>
            </a:r>
            <a:r>
              <a:rPr lang="en-US" sz="1600" dirty="0">
                <a:ea typeface="MS PGothic" charset="0"/>
              </a:rPr>
              <a:t>a week. </a:t>
            </a:r>
          </a:p>
          <a:p>
            <a:pPr marL="285750" indent="-285750">
              <a:buSzPct val="150000"/>
              <a:buFont typeface="Arial" panose="020B0604020202020204" pitchFamily="34" charset="0"/>
              <a:buChar char="•"/>
            </a:pPr>
            <a:r>
              <a:rPr lang="en-US" sz="1600" b="1" dirty="0">
                <a:ea typeface="MS PGothic" charset="0"/>
                <a:sym typeface="Arial Bold" charset="0"/>
                <a:hlinkClick r:id="rId2"/>
              </a:rPr>
              <a:t>NSW</a:t>
            </a:r>
            <a:r>
              <a:rPr lang="en-US" sz="1600" dirty="0">
                <a:ea typeface="MS PGothic" charset="0"/>
                <a:hlinkClick r:id="rId2"/>
              </a:rPr>
              <a:t> (No Show Withdrawal</a:t>
            </a:r>
            <a:r>
              <a:rPr lang="en-US" sz="1600" dirty="0">
                <a:ea typeface="MS PGothic" charset="0"/>
                <a:sym typeface="Arial Bold" charset="0"/>
              </a:rPr>
              <a:t>) and d</a:t>
            </a:r>
            <a:r>
              <a:rPr lang="en-US" sz="1600" dirty="0">
                <a:ea typeface="MS PGothic" charset="0"/>
              </a:rPr>
              <a:t>ropped from the class.  </a:t>
            </a:r>
          </a:p>
          <a:p>
            <a:pPr marL="742950" lvl="1" indent="-285750">
              <a:buSzPct val="150000"/>
              <a:buFont typeface="Arial" panose="020B0604020202020204" pitchFamily="34" charset="0"/>
              <a:buChar char="•"/>
            </a:pPr>
            <a:r>
              <a:rPr lang="en-US" sz="1600" dirty="0">
                <a:ea typeface="MS PGothic" charset="0"/>
              </a:rPr>
              <a:t>Students registered in online classes will be issued a no-show withdrawal (NSW) if they do not pursue academic activities within the online environment of the course on at least two separate days prior to the statistical (STAT) reporting day of the class (see No-Show Withdrawals (NSW) &amp; Refunds for information about the NSW refund policy). </a:t>
            </a:r>
          </a:p>
          <a:p>
            <a:pPr marL="742950" lvl="1" indent="-285750">
              <a:buSzPct val="150000"/>
              <a:buFont typeface="Arial" panose="020B0604020202020204" pitchFamily="34" charset="0"/>
              <a:buChar char="•"/>
            </a:pPr>
            <a:r>
              <a:rPr lang="en-US" sz="1600" dirty="0">
                <a:ea typeface="MS PGothic" charset="0"/>
              </a:rPr>
              <a:t>Academic activities may include, but are not limited to, the completion of assignments, exams and quizzes or participation in online discussions. Academic activities do not include merely logging onto the course site (or learning management system – LMS, see Learning Management System), or acknowledging that you have read the syllabus. </a:t>
            </a:r>
          </a:p>
          <a:p>
            <a:pPr marL="285750" indent="-285750">
              <a:buSzPct val="150000"/>
              <a:buFont typeface="Arial" panose="020B0604020202020204" pitchFamily="34" charset="0"/>
              <a:buChar char="•"/>
            </a:pPr>
            <a:r>
              <a:rPr lang="en-US" sz="1600" dirty="0">
                <a:ea typeface="MS PGothic" charset="0"/>
              </a:rPr>
              <a:t>Failure to show evidence of </a:t>
            </a:r>
            <a:r>
              <a:rPr lang="en-US" sz="1600" b="1" u="sng" dirty="0">
                <a:ea typeface="MS PGothic" charset="0"/>
              </a:rPr>
              <a:t>actively participating</a:t>
            </a:r>
            <a:r>
              <a:rPr lang="en-US" sz="1600" dirty="0">
                <a:ea typeface="MS PGothic" charset="0"/>
              </a:rPr>
              <a:t> in coursework by midterm through discussion forums and turning in assignments, you may receive an </a:t>
            </a:r>
            <a:r>
              <a:rPr lang="en-US" sz="1600" b="1" dirty="0">
                <a:ea typeface="MS PGothic" charset="0"/>
                <a:sym typeface="Arial Bold" charset="0"/>
                <a:hlinkClick r:id="rId2"/>
              </a:rPr>
              <a:t>ADW</a:t>
            </a:r>
            <a:r>
              <a:rPr lang="en-US" sz="1600" dirty="0">
                <a:ea typeface="MS PGothic" charset="0"/>
                <a:hlinkClick r:id="rId2"/>
              </a:rPr>
              <a:t> (Administrative Withdrawal)</a:t>
            </a:r>
            <a:r>
              <a:rPr lang="en-US" sz="1600" dirty="0">
                <a:ea typeface="MS PGothic" charset="0"/>
              </a:rPr>
              <a:t> and </a:t>
            </a:r>
            <a:r>
              <a:rPr lang="en-US" sz="1600" dirty="0">
                <a:ea typeface="MS PGothic" charset="0"/>
                <a:sym typeface="Arial Bold" charset="0"/>
              </a:rPr>
              <a:t>you will be d</a:t>
            </a:r>
            <a:r>
              <a:rPr lang="en-US" sz="1600" dirty="0">
                <a:ea typeface="MS PGothic" charset="0"/>
              </a:rPr>
              <a:t>ropped from the class.</a:t>
            </a:r>
          </a:p>
          <a:p>
            <a:pPr marL="596885">
              <a:lnSpc>
                <a:spcPct val="110000"/>
              </a:lnSpc>
              <a:buSzPct val="150000"/>
              <a:defRPr/>
            </a:pPr>
            <a:endParaRPr lang="en-US" dirty="0">
              <a:solidFill>
                <a:prstClr val="black"/>
              </a:solidFill>
              <a:latin typeface="Arial" panose="020B0604020202020204" pitchFamily="34" charset="0"/>
              <a:cs typeface="Arial" panose="020B0604020202020204" pitchFamily="34" charset="0"/>
              <a:sym typeface="Gill Sans" charset="0"/>
            </a:endParaRPr>
          </a:p>
        </p:txBody>
      </p:sp>
      <p:sp>
        <p:nvSpPr>
          <p:cNvPr id="14" name="TextBox 13">
            <a:extLst>
              <a:ext uri="{FF2B5EF4-FFF2-40B4-BE49-F238E27FC236}">
                <a16:creationId xmlns:a16="http://schemas.microsoft.com/office/drawing/2014/main" id="{40458334-0B74-4566-838F-86D45C8F5A5A}"/>
              </a:ext>
            </a:extLst>
          </p:cNvPr>
          <p:cNvSpPr txBox="1"/>
          <p:nvPr/>
        </p:nvSpPr>
        <p:spPr>
          <a:xfrm>
            <a:off x="941733" y="6858000"/>
            <a:ext cx="10308534" cy="230832"/>
          </a:xfrm>
          <a:prstGeom prst="rect">
            <a:avLst/>
          </a:prstGeom>
          <a:noFill/>
        </p:spPr>
        <p:txBody>
          <a:bodyPr wrap="square" rtlCol="0">
            <a:spAutoFit/>
          </a:bodyPr>
          <a:lstStyle/>
          <a:p>
            <a:r>
              <a:rPr lang="en-US" sz="900">
                <a:hlinkClick r:id="rId3" tooltip="https://technofaq.org/posts/2017/02/get-edge-at-your-work-station-with-updated-knowledge-latest-technical-training-is-available-online/"/>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3608075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FF735-40B7-9CFE-FE70-B421606D2162}"/>
              </a:ext>
            </a:extLst>
          </p:cNvPr>
          <p:cNvSpPr>
            <a:spLocks noGrp="1"/>
          </p:cNvSpPr>
          <p:nvPr>
            <p:ph type="title"/>
          </p:nvPr>
        </p:nvSpPr>
        <p:spPr>
          <a:xfrm>
            <a:off x="4038599" y="365125"/>
            <a:ext cx="7907323" cy="1426353"/>
          </a:xfrm>
        </p:spPr>
        <p:txBody>
          <a:bodyPr>
            <a:normAutofit/>
          </a:bodyPr>
          <a:lstStyle/>
          <a:p>
            <a:r>
              <a:rPr lang="en-US" dirty="0">
                <a:solidFill>
                  <a:srgbClr val="0C59B2"/>
                </a:solidFill>
              </a:rPr>
              <a:t>How Do I Participate in</a:t>
            </a:r>
            <a:br>
              <a:rPr lang="en-US" dirty="0">
                <a:solidFill>
                  <a:srgbClr val="0C59B2"/>
                </a:solidFill>
              </a:rPr>
            </a:br>
            <a:r>
              <a:rPr lang="en-US" dirty="0">
                <a:solidFill>
                  <a:srgbClr val="0C59B2"/>
                </a:solidFill>
              </a:rPr>
              <a:t>My Online/Online-Live Course?</a:t>
            </a:r>
            <a:endParaRPr lang="en-US" dirty="0"/>
          </a:p>
        </p:txBody>
      </p:sp>
      <p:sp>
        <p:nvSpPr>
          <p:cNvPr id="3" name="TextBox 2">
            <a:extLst>
              <a:ext uri="{FF2B5EF4-FFF2-40B4-BE49-F238E27FC236}">
                <a16:creationId xmlns:a16="http://schemas.microsoft.com/office/drawing/2014/main" id="{007C4505-5E09-75E0-CB67-32376BFF214D}"/>
              </a:ext>
            </a:extLst>
          </p:cNvPr>
          <p:cNvSpPr txBox="1"/>
          <p:nvPr/>
        </p:nvSpPr>
        <p:spPr>
          <a:xfrm>
            <a:off x="0" y="718874"/>
            <a:ext cx="3573625" cy="707886"/>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Being Active </a:t>
            </a:r>
          </a:p>
        </p:txBody>
      </p:sp>
      <p:sp>
        <p:nvSpPr>
          <p:cNvPr id="6" name="TextBox 5">
            <a:extLst>
              <a:ext uri="{FF2B5EF4-FFF2-40B4-BE49-F238E27FC236}">
                <a16:creationId xmlns:a16="http://schemas.microsoft.com/office/drawing/2014/main" id="{3924C5D9-E5E5-4F3D-B46D-6CCCE0D3402E}"/>
              </a:ext>
            </a:extLst>
          </p:cNvPr>
          <p:cNvSpPr txBox="1"/>
          <p:nvPr/>
        </p:nvSpPr>
        <p:spPr>
          <a:xfrm>
            <a:off x="3785501" y="1838773"/>
            <a:ext cx="5769345" cy="5016758"/>
          </a:xfrm>
          <a:prstGeom prst="rect">
            <a:avLst/>
          </a:prstGeom>
          <a:noFill/>
        </p:spPr>
        <p:txBody>
          <a:bodyPr wrap="square" lIns="91440" tIns="45720" rIns="91440" bIns="45720" rtlCol="0" anchor="t">
            <a:spAutoFit/>
          </a:bodyPr>
          <a:lstStyle/>
          <a:p>
            <a:pPr defTabSz="896088">
              <a:spcBef>
                <a:spcPts val="600"/>
              </a:spcBef>
              <a:buSzPct val="150000"/>
              <a:defRPr sz="1800"/>
            </a:pPr>
            <a:r>
              <a:rPr lang="en-US" dirty="0"/>
              <a:t>As an Online/Online-Live student you will participate in your course in a variety of ways. The most common are:</a:t>
            </a:r>
            <a:endParaRPr lang="en-US" dirty="0">
              <a:solidFill>
                <a:srgbClr val="000000"/>
              </a:solidFill>
            </a:endParaRPr>
          </a:p>
          <a:p>
            <a:pPr marL="285750" indent="-285750" defTabSz="896088">
              <a:spcBef>
                <a:spcPts val="600"/>
              </a:spcBef>
              <a:buFont typeface="Arial"/>
              <a:buChar char="•"/>
              <a:defRPr sz="1800"/>
            </a:pPr>
            <a:r>
              <a:rPr lang="en-US" b="1" dirty="0">
                <a:solidFill>
                  <a:srgbClr val="000000"/>
                </a:solidFill>
              </a:rPr>
              <a:t>Brightspace </a:t>
            </a:r>
            <a:r>
              <a:rPr lang="en-US" dirty="0">
                <a:solidFill>
                  <a:srgbClr val="000000"/>
                </a:solidFill>
              </a:rPr>
              <a:t>(Student Learning Management System)</a:t>
            </a:r>
            <a:endParaRPr lang="en-US" dirty="0">
              <a:solidFill>
                <a:srgbClr val="000000"/>
              </a:solidFill>
              <a:cs typeface="Arial" panose="020B0604020202020204"/>
            </a:endParaRPr>
          </a:p>
          <a:p>
            <a:pPr marL="285750" indent="-285750" defTabSz="896088">
              <a:spcBef>
                <a:spcPts val="600"/>
              </a:spcBef>
              <a:buFont typeface="Arial"/>
              <a:buChar char="•"/>
              <a:defRPr sz="1800"/>
            </a:pPr>
            <a:r>
              <a:rPr lang="en-US" dirty="0">
                <a:solidFill>
                  <a:srgbClr val="000000"/>
                </a:solidFill>
              </a:rPr>
              <a:t>Discussion Boards</a:t>
            </a:r>
            <a:endParaRPr lang="en-US" dirty="0">
              <a:solidFill>
                <a:srgbClr val="000000"/>
              </a:solidFill>
              <a:cs typeface="Arial" panose="020B0604020202020204"/>
            </a:endParaRPr>
          </a:p>
          <a:p>
            <a:pPr marL="285750" indent="-285750" defTabSz="896088">
              <a:spcBef>
                <a:spcPts val="600"/>
              </a:spcBef>
              <a:buFont typeface="Arial"/>
              <a:buChar char="•"/>
              <a:defRPr sz="1800"/>
            </a:pPr>
            <a:r>
              <a:rPr lang="en-US" dirty="0">
                <a:solidFill>
                  <a:srgbClr val="000000"/>
                </a:solidFill>
              </a:rPr>
              <a:t>Assignments </a:t>
            </a:r>
            <a:endParaRPr lang="en-US" dirty="0">
              <a:solidFill>
                <a:srgbClr val="000000"/>
              </a:solidFill>
              <a:cs typeface="Arial" panose="020B0604020202020204"/>
            </a:endParaRPr>
          </a:p>
          <a:p>
            <a:pPr marL="285750" indent="-285750" defTabSz="896088">
              <a:spcBef>
                <a:spcPts val="600"/>
              </a:spcBef>
              <a:buFont typeface="Arial"/>
              <a:buChar char="•"/>
              <a:defRPr sz="1800"/>
            </a:pPr>
            <a:r>
              <a:rPr lang="en-US" dirty="0">
                <a:solidFill>
                  <a:srgbClr val="000000"/>
                </a:solidFill>
              </a:rPr>
              <a:t>Group Assignments </a:t>
            </a:r>
            <a:endParaRPr lang="en-US" dirty="0">
              <a:solidFill>
                <a:srgbClr val="000000"/>
              </a:solidFill>
              <a:cs typeface="Arial" panose="020B0604020202020204"/>
            </a:endParaRPr>
          </a:p>
          <a:p>
            <a:pPr marL="285750" indent="-285750" defTabSz="896088">
              <a:spcBef>
                <a:spcPts val="600"/>
              </a:spcBef>
              <a:buFont typeface="Arial"/>
              <a:buChar char="•"/>
              <a:defRPr sz="1800"/>
            </a:pPr>
            <a:r>
              <a:rPr lang="en-US" dirty="0">
                <a:solidFill>
                  <a:srgbClr val="000000"/>
                </a:solidFill>
              </a:rPr>
              <a:t>Turn-it- in Assignments </a:t>
            </a:r>
            <a:endParaRPr lang="en-US" b="1" dirty="0">
              <a:solidFill>
                <a:srgbClr val="000000"/>
              </a:solidFill>
            </a:endParaRPr>
          </a:p>
          <a:p>
            <a:pPr marL="285750" indent="-285750" defTabSz="896088">
              <a:spcBef>
                <a:spcPts val="600"/>
              </a:spcBef>
              <a:buFont typeface="Arial"/>
              <a:buChar char="•"/>
              <a:defRPr sz="1800"/>
            </a:pPr>
            <a:r>
              <a:rPr lang="en-US" b="1" dirty="0">
                <a:solidFill>
                  <a:srgbClr val="000000"/>
                </a:solidFill>
              </a:rPr>
              <a:t>Publisher Content (access codes)</a:t>
            </a:r>
            <a:endParaRPr lang="en-US" dirty="0">
              <a:solidFill>
                <a:srgbClr val="000000"/>
              </a:solidFill>
              <a:cs typeface="Arial" panose="020B0604020202020204"/>
            </a:endParaRPr>
          </a:p>
          <a:p>
            <a:pPr marL="285750" indent="-285750" defTabSz="896088">
              <a:spcBef>
                <a:spcPts val="600"/>
              </a:spcBef>
              <a:buFont typeface="Arial"/>
              <a:buChar char="•"/>
              <a:defRPr sz="1800"/>
            </a:pPr>
            <a:r>
              <a:rPr lang="en-US" b="1" dirty="0">
                <a:solidFill>
                  <a:srgbClr val="000000"/>
                </a:solidFill>
              </a:rPr>
              <a:t>Zoom </a:t>
            </a:r>
            <a:r>
              <a:rPr lang="en-US" dirty="0">
                <a:solidFill>
                  <a:srgbClr val="000000"/>
                </a:solidFill>
              </a:rPr>
              <a:t>(live online interactive sessions)</a:t>
            </a:r>
            <a:endParaRPr lang="en-US" dirty="0">
              <a:solidFill>
                <a:srgbClr val="000000"/>
              </a:solidFill>
              <a:cs typeface="Arial"/>
            </a:endParaRPr>
          </a:p>
          <a:p>
            <a:pPr marL="742950" lvl="1" indent="-285750" defTabSz="896088">
              <a:spcBef>
                <a:spcPts val="600"/>
              </a:spcBef>
              <a:buFont typeface="Arial"/>
              <a:buChar char="•"/>
              <a:defRPr sz="1800"/>
            </a:pPr>
            <a:r>
              <a:rPr lang="en-US" dirty="0">
                <a:solidFill>
                  <a:srgbClr val="000000"/>
                </a:solidFill>
              </a:rPr>
              <a:t>Minimum of 3 sessions will occur in your course</a:t>
            </a:r>
            <a:endParaRPr lang="en-US" dirty="0">
              <a:solidFill>
                <a:srgbClr val="000000"/>
              </a:solidFill>
              <a:latin typeface="Arial" panose="020B0604020202020204" pitchFamily="34" charset="0"/>
              <a:cs typeface="Arial" panose="020B0604020202020204" pitchFamily="34" charset="0"/>
            </a:endParaRPr>
          </a:p>
          <a:p>
            <a:pPr marL="285750" indent="-285750" defTabSz="896088">
              <a:spcBef>
                <a:spcPts val="600"/>
              </a:spcBef>
              <a:buFont typeface="Arial"/>
              <a:buChar char="•"/>
              <a:defRPr sz="1800"/>
            </a:pPr>
            <a:r>
              <a:rPr lang="en-US" b="1" dirty="0">
                <a:solidFill>
                  <a:srgbClr val="000000"/>
                </a:solidFill>
              </a:rPr>
              <a:t>Checking</a:t>
            </a:r>
            <a:r>
              <a:rPr lang="en-US" b="1" dirty="0"/>
              <a:t> your CCC student email </a:t>
            </a:r>
            <a:endParaRPr lang="en-US" dirty="0">
              <a:latin typeface="Arial" panose="020B0604020202020204" pitchFamily="34" charset="0"/>
              <a:cs typeface="Arial" panose="020B0604020202020204" pitchFamily="34" charset="0"/>
            </a:endParaRPr>
          </a:p>
          <a:p>
            <a:pPr marL="285750" indent="-285750" defTabSz="896088">
              <a:spcBef>
                <a:spcPts val="600"/>
              </a:spcBef>
              <a:buFont typeface="Arial"/>
              <a:buChar char="•"/>
              <a:defRPr sz="1800"/>
            </a:pPr>
            <a:r>
              <a:rPr lang="en-US" b="1" dirty="0"/>
              <a:t>Proctored </a:t>
            </a:r>
            <a:r>
              <a:rPr lang="en-US" dirty="0"/>
              <a:t>and Non-Proctored Exams (No proctored exams on campus until further notice)</a:t>
            </a:r>
            <a:endParaRPr lang="en-US">
              <a:latin typeface="Arial" panose="020B0604020202020204" pitchFamily="34" charset="0"/>
              <a:cs typeface="Arial" panose="020B0604020202020204" pitchFamily="34" charset="0"/>
            </a:endParaRPr>
          </a:p>
        </p:txBody>
      </p:sp>
      <p:pic>
        <p:nvPicPr>
          <p:cNvPr id="4" name="Picture 4" descr="Graphical user interface, application, Teams&#10;&#10;Description automatically generated">
            <a:extLst>
              <a:ext uri="{FF2B5EF4-FFF2-40B4-BE49-F238E27FC236}">
                <a16:creationId xmlns:a16="http://schemas.microsoft.com/office/drawing/2014/main" id="{9A70B0CF-C6A0-9C79-C263-50FF726D492B}"/>
              </a:ext>
            </a:extLst>
          </p:cNvPr>
          <p:cNvPicPr>
            <a:picLocks noChangeAspect="1"/>
          </p:cNvPicPr>
          <p:nvPr/>
        </p:nvPicPr>
        <p:blipFill>
          <a:blip r:embed="rId2"/>
          <a:stretch>
            <a:fillRect/>
          </a:stretch>
        </p:blipFill>
        <p:spPr>
          <a:xfrm>
            <a:off x="8744037" y="3132980"/>
            <a:ext cx="3446015" cy="2318749"/>
          </a:xfrm>
          <a:prstGeom prst="rect">
            <a:avLst/>
          </a:prstGeom>
        </p:spPr>
      </p:pic>
    </p:spTree>
    <p:extLst>
      <p:ext uri="{BB962C8B-B14F-4D97-AF65-F5344CB8AC3E}">
        <p14:creationId xmlns:p14="http://schemas.microsoft.com/office/powerpoint/2010/main" val="1196731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FF735-40B7-9CFE-FE70-B421606D2162}"/>
              </a:ext>
            </a:extLst>
          </p:cNvPr>
          <p:cNvSpPr>
            <a:spLocks noGrp="1"/>
          </p:cNvSpPr>
          <p:nvPr>
            <p:ph type="title"/>
          </p:nvPr>
        </p:nvSpPr>
        <p:spPr>
          <a:xfrm>
            <a:off x="3687927" y="365125"/>
            <a:ext cx="8504074" cy="1426353"/>
          </a:xfrm>
        </p:spPr>
        <p:txBody>
          <a:bodyPr>
            <a:normAutofit/>
          </a:bodyPr>
          <a:lstStyle/>
          <a:p>
            <a:r>
              <a:rPr lang="en-US" dirty="0">
                <a:solidFill>
                  <a:srgbClr val="0C59B2"/>
                </a:solidFill>
                <a:ea typeface="MS PGothic" charset="0"/>
                <a:cs typeface="Arial Bold" charset="0"/>
              </a:rPr>
              <a:t>Where Do I Purchase Textbooks?</a:t>
            </a:r>
            <a:endParaRPr lang="en-US" dirty="0"/>
          </a:p>
        </p:txBody>
      </p:sp>
      <p:sp>
        <p:nvSpPr>
          <p:cNvPr id="3" name="TextBox 2">
            <a:extLst>
              <a:ext uri="{FF2B5EF4-FFF2-40B4-BE49-F238E27FC236}">
                <a16:creationId xmlns:a16="http://schemas.microsoft.com/office/drawing/2014/main" id="{007C4505-5E09-75E0-CB67-32376BFF214D}"/>
              </a:ext>
            </a:extLst>
          </p:cNvPr>
          <p:cNvSpPr txBox="1"/>
          <p:nvPr/>
        </p:nvSpPr>
        <p:spPr>
          <a:xfrm>
            <a:off x="0" y="718874"/>
            <a:ext cx="3573625" cy="707886"/>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Textbooks</a:t>
            </a:r>
          </a:p>
        </p:txBody>
      </p:sp>
      <p:sp>
        <p:nvSpPr>
          <p:cNvPr id="6" name="TextBox 5">
            <a:extLst>
              <a:ext uri="{FF2B5EF4-FFF2-40B4-BE49-F238E27FC236}">
                <a16:creationId xmlns:a16="http://schemas.microsoft.com/office/drawing/2014/main" id="{3924C5D9-E5E5-4F3D-B46D-6CCCE0D3402E}"/>
              </a:ext>
            </a:extLst>
          </p:cNvPr>
          <p:cNvSpPr txBox="1"/>
          <p:nvPr/>
        </p:nvSpPr>
        <p:spPr>
          <a:xfrm>
            <a:off x="3687926" y="2045140"/>
            <a:ext cx="8358665" cy="2841804"/>
          </a:xfrm>
          <a:prstGeom prst="rect">
            <a:avLst/>
          </a:prstGeom>
          <a:noFill/>
        </p:spPr>
        <p:txBody>
          <a:bodyPr wrap="square" rtlCol="0">
            <a:spAutoFit/>
          </a:bodyPr>
          <a:lstStyle/>
          <a:p>
            <a:pPr marL="342900" indent="-342900">
              <a:spcBef>
                <a:spcPts val="400"/>
              </a:spcBef>
              <a:buSzPct val="150000"/>
              <a:buFont typeface="Arial" panose="020B0604020202020204" pitchFamily="34" charset="0"/>
              <a:buChar char="•"/>
              <a:defRPr/>
            </a:pPr>
            <a:r>
              <a:rPr lang="en-US" dirty="0">
                <a:hlinkClick r:id="rId2"/>
              </a:rPr>
              <a:t>CCC online bookstore-Barnes and Noble </a:t>
            </a:r>
            <a:endParaRPr lang="en-US" dirty="0"/>
          </a:p>
          <a:p>
            <a:pPr marL="342900" indent="-342900">
              <a:spcBef>
                <a:spcPts val="400"/>
              </a:spcBef>
              <a:buSzPct val="150000"/>
              <a:buFont typeface="Arial" panose="020B0604020202020204" pitchFamily="34" charset="0"/>
              <a:buChar char="•"/>
              <a:defRPr/>
            </a:pPr>
            <a:r>
              <a:rPr lang="en-US" dirty="0"/>
              <a:t>Students who wish to purchase their textbooks from a different bookstore should :</a:t>
            </a:r>
          </a:p>
          <a:p>
            <a:pPr marL="742950" lvl="1" indent="-285750">
              <a:spcBef>
                <a:spcPts val="400"/>
              </a:spcBef>
              <a:buSzPct val="150000"/>
              <a:buFont typeface="Arial" panose="020B0604020202020204" pitchFamily="34" charset="0"/>
              <a:buChar char="•"/>
              <a:defRPr/>
            </a:pPr>
            <a:r>
              <a:rPr lang="en-US" u="sng" dirty="0">
                <a:sym typeface="Arial Bold" charset="0"/>
              </a:rPr>
              <a:t>first</a:t>
            </a:r>
            <a:r>
              <a:rPr lang="en-US" dirty="0"/>
              <a:t> visit the CCC online bookstore web site </a:t>
            </a:r>
          </a:p>
          <a:p>
            <a:pPr marL="742950" lvl="1" indent="-285750">
              <a:spcBef>
                <a:spcPts val="400"/>
              </a:spcBef>
              <a:buSzPct val="150000"/>
              <a:buFont typeface="Arial" panose="020B0604020202020204" pitchFamily="34" charset="0"/>
              <a:buChar char="•"/>
              <a:defRPr/>
            </a:pPr>
            <a:r>
              <a:rPr lang="en-US" dirty="0">
                <a:effectLst>
                  <a:outerShdw blurRad="38100" dist="38100" dir="2700000" algn="tl">
                    <a:srgbClr val="000000">
                      <a:alpha val="43137"/>
                    </a:srgbClr>
                  </a:outerShdw>
                </a:effectLst>
                <a:sym typeface="Arial Bold" charset="0"/>
              </a:rPr>
              <a:t>IDENTIFY ALL </a:t>
            </a:r>
            <a:r>
              <a:rPr lang="en-US" dirty="0">
                <a:sym typeface="Arial Bold" charset="0"/>
              </a:rPr>
              <a:t>of </a:t>
            </a:r>
            <a:r>
              <a:rPr lang="en-US" dirty="0"/>
              <a:t>your course materials, and make sure the authors, editions and ISBN #s are the same.</a:t>
            </a:r>
          </a:p>
          <a:p>
            <a:pPr marL="742950" lvl="1" indent="-285750">
              <a:spcBef>
                <a:spcPts val="400"/>
              </a:spcBef>
              <a:buSzPct val="150000"/>
              <a:buFont typeface="Arial" panose="020B0604020202020204" pitchFamily="34" charset="0"/>
              <a:buChar char="•"/>
              <a:defRPr/>
            </a:pPr>
            <a:r>
              <a:rPr lang="en-US" dirty="0"/>
              <a:t>Bookstore is usually open two months before the semester begins</a:t>
            </a:r>
          </a:p>
          <a:p>
            <a:pPr marL="342900" indent="-342900">
              <a:spcBef>
                <a:spcPts val="400"/>
              </a:spcBef>
              <a:buSzPct val="150000"/>
              <a:buFont typeface="Arial" panose="020B0604020202020204" pitchFamily="34" charset="0"/>
              <a:buChar char="•"/>
              <a:defRPr/>
            </a:pPr>
            <a:r>
              <a:rPr lang="en-US" b="1" dirty="0">
                <a:solidFill>
                  <a:srgbClr val="FF0000"/>
                </a:solidFill>
                <a:sym typeface="Arial Bold" charset="0"/>
              </a:rPr>
              <a:t>NOTE</a:t>
            </a:r>
            <a:r>
              <a:rPr lang="en-US" dirty="0"/>
              <a:t>: Financial Aid can be used to</a:t>
            </a:r>
            <a:r>
              <a:rPr lang="en-US" dirty="0">
                <a:ea typeface="Calibri" charset="0"/>
                <a:sym typeface="Calibri" charset="0"/>
              </a:rPr>
              <a:t> </a:t>
            </a:r>
            <a:r>
              <a:rPr lang="en-US" dirty="0"/>
              <a:t>buy textbooks from CCC online bookstore.</a:t>
            </a:r>
          </a:p>
        </p:txBody>
      </p:sp>
      <p:pic>
        <p:nvPicPr>
          <p:cNvPr id="16" name="Picture 15">
            <a:extLst>
              <a:ext uri="{FF2B5EF4-FFF2-40B4-BE49-F238E27FC236}">
                <a16:creationId xmlns:a16="http://schemas.microsoft.com/office/drawing/2014/main" id="{EEC80C9A-DBBE-4536-A363-5A5F68590A2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713761" y="4772797"/>
            <a:ext cx="1656118" cy="1656118"/>
          </a:xfrm>
          <a:prstGeom prst="rect">
            <a:avLst/>
          </a:prstGeom>
        </p:spPr>
      </p:pic>
    </p:spTree>
    <p:extLst>
      <p:ext uri="{BB962C8B-B14F-4D97-AF65-F5344CB8AC3E}">
        <p14:creationId xmlns:p14="http://schemas.microsoft.com/office/powerpoint/2010/main" val="828724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FF735-40B7-9CFE-FE70-B421606D2162}"/>
              </a:ext>
            </a:extLst>
          </p:cNvPr>
          <p:cNvSpPr>
            <a:spLocks noGrp="1"/>
          </p:cNvSpPr>
          <p:nvPr>
            <p:ph type="title"/>
          </p:nvPr>
        </p:nvSpPr>
        <p:spPr>
          <a:xfrm>
            <a:off x="3687927" y="365125"/>
            <a:ext cx="8504074" cy="1426353"/>
          </a:xfrm>
        </p:spPr>
        <p:txBody>
          <a:bodyPr>
            <a:normAutofit/>
          </a:bodyPr>
          <a:lstStyle/>
          <a:p>
            <a:r>
              <a:rPr lang="en-US" dirty="0">
                <a:solidFill>
                  <a:srgbClr val="0C59B2"/>
                </a:solidFill>
                <a:ea typeface="MS PGothic" charset="0"/>
              </a:rPr>
              <a:t>Who Do I Contact For Support?</a:t>
            </a:r>
            <a:endParaRPr lang="en-US" dirty="0"/>
          </a:p>
        </p:txBody>
      </p:sp>
      <p:sp>
        <p:nvSpPr>
          <p:cNvPr id="3" name="TextBox 2">
            <a:extLst>
              <a:ext uri="{FF2B5EF4-FFF2-40B4-BE49-F238E27FC236}">
                <a16:creationId xmlns:a16="http://schemas.microsoft.com/office/drawing/2014/main" id="{007C4505-5E09-75E0-CB67-32376BFF214D}"/>
              </a:ext>
            </a:extLst>
          </p:cNvPr>
          <p:cNvSpPr txBox="1"/>
          <p:nvPr/>
        </p:nvSpPr>
        <p:spPr>
          <a:xfrm>
            <a:off x="114302" y="672616"/>
            <a:ext cx="3573625" cy="707886"/>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Support</a:t>
            </a:r>
          </a:p>
        </p:txBody>
      </p:sp>
      <p:sp>
        <p:nvSpPr>
          <p:cNvPr id="6" name="TextBox 5">
            <a:extLst>
              <a:ext uri="{FF2B5EF4-FFF2-40B4-BE49-F238E27FC236}">
                <a16:creationId xmlns:a16="http://schemas.microsoft.com/office/drawing/2014/main" id="{3924C5D9-E5E5-4F3D-B46D-6CCCE0D3402E}"/>
              </a:ext>
            </a:extLst>
          </p:cNvPr>
          <p:cNvSpPr txBox="1"/>
          <p:nvPr/>
        </p:nvSpPr>
        <p:spPr>
          <a:xfrm>
            <a:off x="3687926" y="1800725"/>
            <a:ext cx="8358665" cy="3416320"/>
          </a:xfrm>
          <a:prstGeom prst="rect">
            <a:avLst/>
          </a:prstGeom>
          <a:noFill/>
        </p:spPr>
        <p:txBody>
          <a:bodyPr wrap="square" lIns="91440" tIns="45720" rIns="91440" bIns="45720" rtlCol="0" anchor="t">
            <a:spAutoFit/>
          </a:bodyPr>
          <a:lstStyle/>
          <a:p>
            <a:pPr>
              <a:spcBef>
                <a:spcPts val="500"/>
              </a:spcBef>
              <a:buFont typeface="Arial"/>
              <a:buChar char="•"/>
            </a:pPr>
            <a:r>
              <a:rPr lang="en-US" b="1" dirty="0">
                <a:sym typeface="Arial Bold" charset="0"/>
              </a:rPr>
              <a:t>Technical support (CCC related)</a:t>
            </a:r>
            <a:endParaRPr lang="en-US" b="1" dirty="0">
              <a:cs typeface="Arial"/>
            </a:endParaRPr>
          </a:p>
          <a:p>
            <a:pPr marL="685165" lvl="1" indent="-285750">
              <a:buFont typeface="Arial" panose="020B0604020202020204" pitchFamily="34" charset="0"/>
              <a:buChar char="•"/>
            </a:pPr>
            <a:r>
              <a:rPr lang="en-US" dirty="0">
                <a:sym typeface="Arial" charset="0"/>
              </a:rPr>
              <a:t>Contact  312.553.2600  -  </a:t>
            </a:r>
            <a:r>
              <a:rPr lang="en-US" dirty="0">
                <a:sym typeface="Arial" charset="0"/>
                <a:hlinkClick r:id="rId2"/>
              </a:rPr>
              <a:t>Technical Support Website</a:t>
            </a:r>
            <a:endParaRPr lang="en-US" dirty="0">
              <a:cs typeface="Arial" panose="020B0604020202020204"/>
            </a:endParaRPr>
          </a:p>
          <a:p>
            <a:pPr marL="685165" lvl="1" indent="-285750">
              <a:buFont typeface="Arial" panose="020B0604020202020204" pitchFamily="34" charset="0"/>
              <a:buChar char="•"/>
            </a:pPr>
            <a:r>
              <a:rPr lang="en-US" dirty="0">
                <a:sym typeface="Arial" charset="0"/>
              </a:rPr>
              <a:t>Publisher related issues( ex: access codes</a:t>
            </a:r>
            <a:r>
              <a:rPr lang="en-US" dirty="0">
                <a:ea typeface="+mn-lt"/>
                <a:cs typeface="+mn-lt"/>
                <a:sym typeface="Arial" charset="0"/>
              </a:rPr>
              <a:t>, account setup, course keys) please contact publisher technical support.</a:t>
            </a:r>
            <a:r>
              <a:rPr lang="en-US" dirty="0">
                <a:sym typeface="Arial" charset="0"/>
              </a:rPr>
              <a:t>  </a:t>
            </a:r>
            <a:endParaRPr lang="en-US" dirty="0">
              <a:cs typeface="Arial"/>
            </a:endParaRPr>
          </a:p>
          <a:p>
            <a:pPr marL="342900" indent="-342900">
              <a:buFont typeface="Arial" panose="020B0604020202020204" pitchFamily="34" charset="0"/>
              <a:buChar char="•"/>
            </a:pPr>
            <a:r>
              <a:rPr lang="en-US" b="1" dirty="0"/>
              <a:t>Assignments and course content questions</a:t>
            </a:r>
            <a:r>
              <a:rPr lang="en-US" dirty="0"/>
              <a:t>: (ex: missing assignments, directions not clear, navigation problems)</a:t>
            </a:r>
            <a:endParaRPr lang="en-US" dirty="0" err="1">
              <a:cs typeface="Arial"/>
            </a:endParaRPr>
          </a:p>
          <a:p>
            <a:pPr marL="685165" lvl="1" indent="-285750">
              <a:buFont typeface="Arial" panose="020B0604020202020204" pitchFamily="34" charset="0"/>
              <a:buChar char="•"/>
            </a:pPr>
            <a:r>
              <a:rPr lang="en-US" b="1" dirty="0"/>
              <a:t>Contact your instructor </a:t>
            </a:r>
            <a:r>
              <a:rPr lang="en-US" dirty="0"/>
              <a:t>via email and/or phone using the phone numbers in the course and syllabus</a:t>
            </a:r>
            <a:endParaRPr lang="en-US" dirty="0">
              <a:cs typeface="Arial" panose="020B0604020202020204"/>
            </a:endParaRPr>
          </a:p>
          <a:p>
            <a:pPr marL="342900" indent="-342900">
              <a:buFont typeface="Arial" panose="020B0604020202020204" pitchFamily="34" charset="0"/>
              <a:buChar char="•"/>
            </a:pPr>
            <a:r>
              <a:rPr lang="en-US" b="1" dirty="0">
                <a:sym typeface="Arial" charset="0"/>
              </a:rPr>
              <a:t>Instructor issue: </a:t>
            </a:r>
            <a:r>
              <a:rPr lang="en-US" dirty="0">
                <a:sym typeface="Arial" charset="0"/>
              </a:rPr>
              <a:t>(instructor not responding, instructor being rude or not supportive)</a:t>
            </a:r>
            <a:endParaRPr lang="en-US" dirty="0">
              <a:cs typeface="Arial"/>
            </a:endParaRPr>
          </a:p>
          <a:p>
            <a:pPr marL="742950" lvl="1" indent="-285750">
              <a:buFont typeface="Arial" panose="020B0604020202020204" pitchFamily="34" charset="0"/>
              <a:buChar char="•"/>
            </a:pPr>
            <a:r>
              <a:rPr lang="en-US" dirty="0">
                <a:sym typeface="Arial" charset="0"/>
              </a:rPr>
              <a:t>Instructor</a:t>
            </a:r>
          </a:p>
          <a:p>
            <a:pPr marL="742950" lvl="1" indent="-285750">
              <a:buFont typeface="Arial" panose="020B0604020202020204" pitchFamily="34" charset="0"/>
              <a:buChar char="•"/>
            </a:pPr>
            <a:r>
              <a:rPr lang="en-US" dirty="0">
                <a:sym typeface="Arial" charset="0"/>
              </a:rPr>
              <a:t>Corresponding department at your home college</a:t>
            </a:r>
            <a:endParaRPr lang="en-US" dirty="0">
              <a:cs typeface="Arial" charset="0"/>
              <a:sym typeface="Arial" charset="0"/>
            </a:endParaRPr>
          </a:p>
        </p:txBody>
      </p:sp>
      <p:sp>
        <p:nvSpPr>
          <p:cNvPr id="7" name="Rectangle 42">
            <a:extLst>
              <a:ext uri="{FF2B5EF4-FFF2-40B4-BE49-F238E27FC236}">
                <a16:creationId xmlns:a16="http://schemas.microsoft.com/office/drawing/2014/main" id="{B10A5F1E-6263-45D8-9D38-85C52AB23C96}"/>
              </a:ext>
              <a:ext uri="{C183D7F6-B498-43B3-948B-1728B52AA6E4}">
                <adec:decorative xmlns:adec="http://schemas.microsoft.com/office/drawing/2017/decorative" val="1"/>
              </a:ext>
            </a:extLst>
          </p:cNvPr>
          <p:cNvSpPr>
            <a:spLocks/>
          </p:cNvSpPr>
          <p:nvPr/>
        </p:nvSpPr>
        <p:spPr bwMode="auto">
          <a:xfrm>
            <a:off x="8195431" y="5554444"/>
            <a:ext cx="915988" cy="794544"/>
          </a:xfrm>
          <a:prstGeom prst="rect">
            <a:avLst/>
          </a:prstGeom>
          <a:blipFill dpi="0" rotWithShape="0">
            <a:blip r:embed="rId3"/>
            <a:srcRect/>
            <a:stretch>
              <a:fillRect/>
            </a:stretch>
          </a:blipFill>
          <a:ln>
            <a:noFill/>
          </a:ln>
          <a:extLst>
            <a:ext uri="{91240B29-F687-4f45-9708-019B960494DF}">
              <a14:hiddenLine xmlns="" xmlns:a14="http://schemas.microsoft.com/office/drawing/2010/main" w="12700" cap="rnd">
                <a:solidFill>
                  <a:schemeClr val="tx1"/>
                </a:solidFill>
                <a:round/>
                <a:headEnd/>
                <a:tailEnd/>
              </a14:hiddenLine>
            </a:ext>
          </a:extLst>
        </p:spPr>
        <p:txBody>
          <a:bodyPr lIns="0" tIns="0" rIns="0" bIns="0"/>
          <a:lstStyle/>
          <a:p>
            <a:pPr algn="ctr" fontAlgn="base">
              <a:spcBef>
                <a:spcPct val="0"/>
              </a:spcBef>
              <a:spcAft>
                <a:spcPct val="0"/>
              </a:spcAft>
            </a:pPr>
            <a:endParaRPr lang="en-US" sz="4200" dirty="0">
              <a:solidFill>
                <a:srgbClr val="000000"/>
              </a:solidFill>
              <a:latin typeface="Gill Sans" charset="0"/>
              <a:sym typeface="Gill Sans" charset="0"/>
            </a:endParaRPr>
          </a:p>
        </p:txBody>
      </p:sp>
      <p:pic>
        <p:nvPicPr>
          <p:cNvPr id="11" name="Picture 10">
            <a:extLst>
              <a:ext uri="{FF2B5EF4-FFF2-40B4-BE49-F238E27FC236}">
                <a16:creationId xmlns:a16="http://schemas.microsoft.com/office/drawing/2014/main" id="{DBBD76B0-5864-4FE3-8D28-53DBF62CF847}"/>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558512" y="1521615"/>
            <a:ext cx="1434546" cy="803346"/>
          </a:xfrm>
          <a:prstGeom prst="rect">
            <a:avLst/>
          </a:prstGeom>
        </p:spPr>
      </p:pic>
    </p:spTree>
    <p:extLst>
      <p:ext uri="{BB962C8B-B14F-4D97-AF65-F5344CB8AC3E}">
        <p14:creationId xmlns:p14="http://schemas.microsoft.com/office/powerpoint/2010/main" val="2185647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FF735-40B7-9CFE-FE70-B421606D2162}"/>
              </a:ext>
            </a:extLst>
          </p:cNvPr>
          <p:cNvSpPr>
            <a:spLocks noGrp="1"/>
          </p:cNvSpPr>
          <p:nvPr>
            <p:ph type="title"/>
          </p:nvPr>
        </p:nvSpPr>
        <p:spPr>
          <a:xfrm>
            <a:off x="3687927" y="365125"/>
            <a:ext cx="8504074" cy="1426353"/>
          </a:xfrm>
        </p:spPr>
        <p:txBody>
          <a:bodyPr>
            <a:normAutofit/>
          </a:bodyPr>
          <a:lstStyle/>
          <a:p>
            <a:r>
              <a:rPr lang="en-US" dirty="0">
                <a:solidFill>
                  <a:srgbClr val="0C59B2"/>
                </a:solidFill>
                <a:ea typeface="MS PGothic" charset="0"/>
              </a:rPr>
              <a:t>Who Do I Contact For Support?</a:t>
            </a:r>
            <a:endParaRPr lang="en-US" dirty="0"/>
          </a:p>
        </p:txBody>
      </p:sp>
      <p:sp>
        <p:nvSpPr>
          <p:cNvPr id="3" name="TextBox 2">
            <a:extLst>
              <a:ext uri="{FF2B5EF4-FFF2-40B4-BE49-F238E27FC236}">
                <a16:creationId xmlns:a16="http://schemas.microsoft.com/office/drawing/2014/main" id="{007C4505-5E09-75E0-CB67-32376BFF214D}"/>
              </a:ext>
            </a:extLst>
          </p:cNvPr>
          <p:cNvSpPr txBox="1"/>
          <p:nvPr/>
        </p:nvSpPr>
        <p:spPr>
          <a:xfrm>
            <a:off x="129230" y="681236"/>
            <a:ext cx="3573625" cy="707886"/>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Support</a:t>
            </a:r>
          </a:p>
        </p:txBody>
      </p:sp>
      <p:sp>
        <p:nvSpPr>
          <p:cNvPr id="6" name="TextBox 5">
            <a:extLst>
              <a:ext uri="{FF2B5EF4-FFF2-40B4-BE49-F238E27FC236}">
                <a16:creationId xmlns:a16="http://schemas.microsoft.com/office/drawing/2014/main" id="{3924C5D9-E5E5-4F3D-B46D-6CCCE0D3402E}"/>
              </a:ext>
            </a:extLst>
          </p:cNvPr>
          <p:cNvSpPr txBox="1"/>
          <p:nvPr/>
        </p:nvSpPr>
        <p:spPr>
          <a:xfrm>
            <a:off x="3687926" y="2045140"/>
            <a:ext cx="8358665" cy="2862322"/>
          </a:xfrm>
          <a:prstGeom prst="rect">
            <a:avLst/>
          </a:prstGeom>
          <a:noFill/>
        </p:spPr>
        <p:txBody>
          <a:bodyPr wrap="square" rtlCol="0">
            <a:spAutoFit/>
          </a:bodyPr>
          <a:lstStyle/>
          <a:p>
            <a:r>
              <a:rPr lang="en-US" b="1" dirty="0">
                <a:cs typeface="Arial" charset="0"/>
                <a:sym typeface="Arial" charset="0"/>
              </a:rPr>
              <a:t>Grade appeal</a:t>
            </a:r>
          </a:p>
          <a:p>
            <a:pPr marL="742950" lvl="1" indent="-285750">
              <a:buFont typeface="Arial" panose="020B0604020202020204" pitchFamily="34" charset="0"/>
              <a:buChar char="•"/>
            </a:pPr>
            <a:r>
              <a:rPr lang="en-US" dirty="0"/>
              <a:t>Instructor</a:t>
            </a:r>
          </a:p>
          <a:p>
            <a:pPr marL="742950" lvl="1" indent="-285750">
              <a:buFont typeface="Arial" panose="020B0604020202020204" pitchFamily="34" charset="0"/>
              <a:buChar char="•"/>
            </a:pPr>
            <a:r>
              <a:rPr lang="en-US" dirty="0"/>
              <a:t>Corresponding department at your home college</a:t>
            </a:r>
          </a:p>
          <a:p>
            <a:pPr marL="1200150" lvl="2" indent="-285750">
              <a:buFont typeface="Arial" panose="020B0604020202020204" pitchFamily="34" charset="0"/>
              <a:buChar char="•"/>
            </a:pPr>
            <a:r>
              <a:rPr lang="en-US" dirty="0"/>
              <a:t>Department Chair</a:t>
            </a:r>
          </a:p>
          <a:p>
            <a:pPr marL="742950" lvl="1" indent="-285750">
              <a:buFont typeface="Arial" panose="020B0604020202020204" pitchFamily="34" charset="0"/>
              <a:buChar char="•"/>
            </a:pPr>
            <a:r>
              <a:rPr lang="en-US" dirty="0"/>
              <a:t>Associate Dean of Instruction </a:t>
            </a:r>
          </a:p>
          <a:p>
            <a:pPr marL="742950" lvl="1" indent="-285750">
              <a:buFont typeface="Arial" panose="020B0604020202020204" pitchFamily="34" charset="0"/>
              <a:buChar char="•"/>
            </a:pPr>
            <a:r>
              <a:rPr lang="en-US" dirty="0"/>
              <a:t>Dean of Instruction </a:t>
            </a:r>
          </a:p>
          <a:p>
            <a:pPr marL="742950" lvl="1" indent="-285750">
              <a:buFont typeface="Arial" panose="020B0604020202020204" pitchFamily="34" charset="0"/>
              <a:buChar char="•"/>
            </a:pPr>
            <a:r>
              <a:rPr lang="en-US" dirty="0"/>
              <a:t>Vice President </a:t>
            </a:r>
          </a:p>
          <a:p>
            <a:pPr marL="742950" lvl="1" indent="-285750">
              <a:buFont typeface="Arial" panose="020B0604020202020204" pitchFamily="34" charset="0"/>
              <a:buChar char="•"/>
            </a:pPr>
            <a:r>
              <a:rPr lang="en-US" dirty="0"/>
              <a:t>For additional support please visit </a:t>
            </a:r>
            <a:r>
              <a:rPr lang="en-US" dirty="0">
                <a:hlinkClick r:id="rId2"/>
              </a:rPr>
              <a:t>Online Learning at City Colleges of Chicago</a:t>
            </a:r>
            <a:r>
              <a:rPr lang="en-US" dirty="0"/>
              <a:t> or</a:t>
            </a:r>
          </a:p>
          <a:p>
            <a:pPr marL="57149" indent="0">
              <a:buNone/>
            </a:pPr>
            <a:r>
              <a:rPr lang="en-US" dirty="0">
                <a:hlinkClick r:id="rId3"/>
              </a:rPr>
              <a:t>http://ccc.edu/onlinelearning</a:t>
            </a:r>
            <a:endParaRPr lang="en-US" dirty="0"/>
          </a:p>
        </p:txBody>
      </p:sp>
    </p:spTree>
    <p:extLst>
      <p:ext uri="{BB962C8B-B14F-4D97-AF65-F5344CB8AC3E}">
        <p14:creationId xmlns:p14="http://schemas.microsoft.com/office/powerpoint/2010/main" val="1128468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FF735-40B7-9CFE-FE70-B421606D2162}"/>
              </a:ext>
            </a:extLst>
          </p:cNvPr>
          <p:cNvSpPr>
            <a:spLocks noGrp="1"/>
          </p:cNvSpPr>
          <p:nvPr>
            <p:ph type="title"/>
          </p:nvPr>
        </p:nvSpPr>
        <p:spPr>
          <a:xfrm>
            <a:off x="3687927" y="365125"/>
            <a:ext cx="8504074" cy="1426353"/>
          </a:xfrm>
        </p:spPr>
        <p:txBody>
          <a:bodyPr>
            <a:normAutofit/>
          </a:bodyPr>
          <a:lstStyle/>
          <a:p>
            <a:r>
              <a:rPr lang="en-US" dirty="0">
                <a:solidFill>
                  <a:srgbClr val="0C59B2"/>
                </a:solidFill>
                <a:ea typeface="ＭＳ Ｐゴシック" charset="0"/>
                <a:cs typeface="Comic Sans MS"/>
              </a:rPr>
              <a:t>Student Support Services</a:t>
            </a:r>
            <a:endParaRPr lang="en-US" dirty="0"/>
          </a:p>
        </p:txBody>
      </p:sp>
      <p:sp>
        <p:nvSpPr>
          <p:cNvPr id="3" name="TextBox 2">
            <a:extLst>
              <a:ext uri="{FF2B5EF4-FFF2-40B4-BE49-F238E27FC236}">
                <a16:creationId xmlns:a16="http://schemas.microsoft.com/office/drawing/2014/main" id="{007C4505-5E09-75E0-CB67-32376BFF214D}"/>
              </a:ext>
            </a:extLst>
          </p:cNvPr>
          <p:cNvSpPr txBox="1"/>
          <p:nvPr/>
        </p:nvSpPr>
        <p:spPr>
          <a:xfrm>
            <a:off x="156124" y="681236"/>
            <a:ext cx="3573625" cy="707886"/>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Support</a:t>
            </a:r>
          </a:p>
        </p:txBody>
      </p:sp>
      <p:sp>
        <p:nvSpPr>
          <p:cNvPr id="6" name="TextBox 5">
            <a:extLst>
              <a:ext uri="{FF2B5EF4-FFF2-40B4-BE49-F238E27FC236}">
                <a16:creationId xmlns:a16="http://schemas.microsoft.com/office/drawing/2014/main" id="{3924C5D9-E5E5-4F3D-B46D-6CCCE0D3402E}"/>
              </a:ext>
            </a:extLst>
          </p:cNvPr>
          <p:cNvSpPr txBox="1"/>
          <p:nvPr/>
        </p:nvSpPr>
        <p:spPr>
          <a:xfrm>
            <a:off x="3687927" y="2189458"/>
            <a:ext cx="8358665" cy="2308324"/>
          </a:xfrm>
          <a:prstGeom prst="rect">
            <a:avLst/>
          </a:prstGeom>
          <a:noFill/>
        </p:spPr>
        <p:txBody>
          <a:bodyPr wrap="square" rtlCol="0">
            <a:spAutoFit/>
          </a:bodyPr>
          <a:lstStyle/>
          <a:p>
            <a:pPr marL="342900" indent="-342900">
              <a:buFont typeface="Arial" panose="020B0604020202020204" pitchFamily="34" charset="0"/>
              <a:buChar char="•"/>
              <a:defRPr/>
            </a:pPr>
            <a:r>
              <a:rPr lang="en-US" dirty="0"/>
              <a:t>CCC </a:t>
            </a:r>
            <a:r>
              <a:rPr lang="en-US" dirty="0">
                <a:hlinkClick r:id="rId2"/>
              </a:rPr>
              <a:t>Virtual Student Services </a:t>
            </a:r>
            <a:endParaRPr lang="en-US" dirty="0"/>
          </a:p>
          <a:p>
            <a:pPr marL="742950" lvl="1" indent="-285750">
              <a:buFont typeface="Arial" panose="020B0604020202020204" pitchFamily="34" charset="0"/>
              <a:buChar char="•"/>
              <a:defRPr/>
            </a:pPr>
            <a:r>
              <a:rPr lang="en-US" dirty="0"/>
              <a:t>Academic Advising</a:t>
            </a:r>
          </a:p>
          <a:p>
            <a:pPr marL="742950" lvl="1" indent="-285750">
              <a:buFont typeface="Arial" panose="020B0604020202020204" pitchFamily="34" charset="0"/>
              <a:buChar char="•"/>
              <a:defRPr/>
            </a:pPr>
            <a:r>
              <a:rPr lang="en-US" dirty="0"/>
              <a:t>Navigate</a:t>
            </a:r>
          </a:p>
          <a:p>
            <a:pPr marL="742950" lvl="1" indent="-285750">
              <a:buFont typeface="Arial" panose="020B0604020202020204" pitchFamily="34" charset="0"/>
              <a:buChar char="•"/>
              <a:defRPr/>
            </a:pPr>
            <a:r>
              <a:rPr lang="en-US" dirty="0"/>
              <a:t>Wellness Centers</a:t>
            </a:r>
          </a:p>
          <a:p>
            <a:pPr marL="742950" lvl="1" indent="-285750">
              <a:buFont typeface="Arial" panose="020B0604020202020204" pitchFamily="34" charset="0"/>
              <a:buChar char="•"/>
              <a:defRPr/>
            </a:pPr>
            <a:r>
              <a:rPr lang="en-US" dirty="0"/>
              <a:t>Disability Access Centers</a:t>
            </a:r>
          </a:p>
          <a:p>
            <a:pPr marL="742950" lvl="1" indent="-285750">
              <a:buFont typeface="Arial" panose="020B0604020202020204" pitchFamily="34" charset="0"/>
              <a:buChar char="•"/>
              <a:defRPr/>
            </a:pPr>
            <a:r>
              <a:rPr lang="en-US" dirty="0"/>
              <a:t>Libraries</a:t>
            </a:r>
          </a:p>
          <a:p>
            <a:pPr marL="742950" lvl="1" indent="-285750">
              <a:buFont typeface="Arial" panose="020B0604020202020204" pitchFamily="34" charset="0"/>
              <a:buChar char="•"/>
              <a:defRPr/>
            </a:pPr>
            <a:r>
              <a:rPr lang="en-US" dirty="0"/>
              <a:t>Legal Clinic</a:t>
            </a:r>
          </a:p>
          <a:p>
            <a:pPr marL="742950" lvl="1" indent="-285750">
              <a:buFont typeface="Arial" panose="020B0604020202020204" pitchFamily="34" charset="0"/>
              <a:buChar char="•"/>
              <a:defRPr/>
            </a:pPr>
            <a:r>
              <a:rPr lang="en-US" dirty="0"/>
              <a:t>CCC on campus/online tutoring</a:t>
            </a:r>
          </a:p>
        </p:txBody>
      </p:sp>
      <p:pic>
        <p:nvPicPr>
          <p:cNvPr id="9" name="Picture 8">
            <a:extLst>
              <a:ext uri="{FF2B5EF4-FFF2-40B4-BE49-F238E27FC236}">
                <a16:creationId xmlns:a16="http://schemas.microsoft.com/office/drawing/2014/main" id="{EBB51FB5-DC6B-4D66-9395-DEDCFC16AC24}"/>
              </a:ext>
            </a:extLst>
          </p:cNvPr>
          <p:cNvPicPr>
            <a:picLocks noChangeAspect="1"/>
          </p:cNvPicPr>
          <p:nvPr/>
        </p:nvPicPr>
        <p:blipFill>
          <a:blip r:embed="rId3"/>
          <a:stretch>
            <a:fillRect/>
          </a:stretch>
        </p:blipFill>
        <p:spPr>
          <a:xfrm>
            <a:off x="8269941" y="2233074"/>
            <a:ext cx="3397062" cy="2264708"/>
          </a:xfrm>
          <a:prstGeom prst="rect">
            <a:avLst/>
          </a:prstGeom>
        </p:spPr>
      </p:pic>
    </p:spTree>
    <p:extLst>
      <p:ext uri="{BB962C8B-B14F-4D97-AF65-F5344CB8AC3E}">
        <p14:creationId xmlns:p14="http://schemas.microsoft.com/office/powerpoint/2010/main" val="3666468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FF735-40B7-9CFE-FE70-B421606D2162}"/>
              </a:ext>
            </a:extLst>
          </p:cNvPr>
          <p:cNvSpPr>
            <a:spLocks noGrp="1"/>
          </p:cNvSpPr>
          <p:nvPr>
            <p:ph type="title"/>
          </p:nvPr>
        </p:nvSpPr>
        <p:spPr>
          <a:xfrm>
            <a:off x="3687926" y="192367"/>
            <a:ext cx="8504074" cy="1426353"/>
          </a:xfrm>
        </p:spPr>
        <p:txBody>
          <a:bodyPr>
            <a:normAutofit/>
          </a:bodyPr>
          <a:lstStyle/>
          <a:p>
            <a:pPr algn="ctr"/>
            <a:r>
              <a:rPr lang="en-US" dirty="0">
                <a:solidFill>
                  <a:srgbClr val="0C59B2"/>
                </a:solidFill>
                <a:ea typeface="ＭＳ Ｐゴシック" charset="0"/>
                <a:cs typeface="Comic Sans MS"/>
              </a:rPr>
              <a:t>Navigate</a:t>
            </a:r>
            <a:endParaRPr lang="en-US" dirty="0"/>
          </a:p>
        </p:txBody>
      </p:sp>
      <p:sp>
        <p:nvSpPr>
          <p:cNvPr id="3" name="TextBox 2">
            <a:extLst>
              <a:ext uri="{FF2B5EF4-FFF2-40B4-BE49-F238E27FC236}">
                <a16:creationId xmlns:a16="http://schemas.microsoft.com/office/drawing/2014/main" id="{007C4505-5E09-75E0-CB67-32376BFF214D}"/>
              </a:ext>
            </a:extLst>
          </p:cNvPr>
          <p:cNvSpPr txBox="1"/>
          <p:nvPr/>
        </p:nvSpPr>
        <p:spPr>
          <a:xfrm>
            <a:off x="169571" y="681236"/>
            <a:ext cx="3138405" cy="707886"/>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Support</a:t>
            </a:r>
          </a:p>
        </p:txBody>
      </p:sp>
      <p:sp>
        <p:nvSpPr>
          <p:cNvPr id="6" name="TextBox 5">
            <a:extLst>
              <a:ext uri="{FF2B5EF4-FFF2-40B4-BE49-F238E27FC236}">
                <a16:creationId xmlns:a16="http://schemas.microsoft.com/office/drawing/2014/main" id="{3924C5D9-E5E5-4F3D-B46D-6CCCE0D3402E}"/>
              </a:ext>
            </a:extLst>
          </p:cNvPr>
          <p:cNvSpPr txBox="1"/>
          <p:nvPr/>
        </p:nvSpPr>
        <p:spPr>
          <a:xfrm>
            <a:off x="3687926" y="2045140"/>
            <a:ext cx="5187133" cy="3416320"/>
          </a:xfrm>
          <a:prstGeom prst="rect">
            <a:avLst/>
          </a:prstGeom>
          <a:noFill/>
        </p:spPr>
        <p:txBody>
          <a:bodyPr wrap="square" rtlCol="0">
            <a:spAutoFit/>
          </a:bodyPr>
          <a:lstStyle/>
          <a:p>
            <a:r>
              <a:rPr lang="en-US" dirty="0"/>
              <a:t>What is navigate?</a:t>
            </a:r>
          </a:p>
          <a:p>
            <a:pPr marL="742950" lvl="1" indent="-285750">
              <a:buFont typeface="Arial" panose="020B0604020202020204" pitchFamily="34" charset="0"/>
              <a:buChar char="•"/>
            </a:pPr>
            <a:r>
              <a:rPr lang="en-US" dirty="0"/>
              <a:t>Communicate with CCC</a:t>
            </a:r>
          </a:p>
          <a:p>
            <a:pPr marL="742950" lvl="1" indent="-285750">
              <a:buFont typeface="Arial" panose="020B0604020202020204" pitchFamily="34" charset="0"/>
              <a:buChar char="•"/>
            </a:pPr>
            <a:r>
              <a:rPr lang="en-US" dirty="0"/>
              <a:t>Schedule Your Appointments</a:t>
            </a:r>
          </a:p>
          <a:p>
            <a:pPr marL="742950" lvl="1" indent="-285750">
              <a:buFont typeface="Arial" panose="020B0604020202020204" pitchFamily="34" charset="0"/>
              <a:buChar char="•"/>
            </a:pPr>
            <a:r>
              <a:rPr lang="en-US" dirty="0"/>
              <a:t>Check Your To-Dos </a:t>
            </a:r>
          </a:p>
          <a:p>
            <a:pPr marL="742950" lvl="1" indent="-285750">
              <a:buFont typeface="Arial" panose="020B0604020202020204" pitchFamily="34" charset="0"/>
              <a:buChar char="•"/>
            </a:pPr>
            <a:r>
              <a:rPr lang="en-US" dirty="0"/>
              <a:t>Find Your Resources/Services</a:t>
            </a:r>
          </a:p>
          <a:p>
            <a:pPr marL="742950" lvl="1" indent="-285750">
              <a:buFont typeface="Arial" panose="020B0604020202020204" pitchFamily="34" charset="0"/>
              <a:buChar char="•"/>
            </a:pPr>
            <a:r>
              <a:rPr lang="en-US" dirty="0"/>
              <a:t>Your Personal Calendar</a:t>
            </a:r>
          </a:p>
          <a:p>
            <a:pPr marL="742950" lvl="1" indent="-285750">
              <a:buFont typeface="Arial" panose="020B0604020202020204" pitchFamily="34" charset="0"/>
              <a:buChar char="•"/>
            </a:pPr>
            <a:r>
              <a:rPr lang="en-US" dirty="0"/>
              <a:t>Answer Questions, Get</a:t>
            </a:r>
            <a:br>
              <a:rPr lang="en-US" dirty="0"/>
            </a:br>
            <a:r>
              <a:rPr lang="en-US" dirty="0"/>
              <a:t>Personalized Support</a:t>
            </a:r>
          </a:p>
          <a:p>
            <a:pPr marL="742950" lvl="1" indent="-285750">
              <a:buFont typeface="Arial" panose="020B0604020202020204" pitchFamily="34" charset="0"/>
              <a:buChar char="•"/>
            </a:pPr>
            <a:r>
              <a:rPr lang="en-US" dirty="0"/>
              <a:t>Find friends in your classes for studying and support</a:t>
            </a:r>
          </a:p>
          <a:p>
            <a:pPr marL="742950" lvl="1" indent="-285750">
              <a:buFont typeface="Arial" panose="020B0604020202020204" pitchFamily="34" charset="0"/>
              <a:buChar char="•"/>
            </a:pPr>
            <a:r>
              <a:rPr lang="en-US" dirty="0"/>
              <a:t>See your schedule  - classes, appointments, and college events</a:t>
            </a:r>
          </a:p>
        </p:txBody>
      </p:sp>
      <p:pic>
        <p:nvPicPr>
          <p:cNvPr id="4" name="Picture 3">
            <a:extLst>
              <a:ext uri="{FF2B5EF4-FFF2-40B4-BE49-F238E27FC236}">
                <a16:creationId xmlns:a16="http://schemas.microsoft.com/office/drawing/2014/main" id="{89C94316-4C72-4DC7-99CC-1178CC73106A}"/>
              </a:ext>
            </a:extLst>
          </p:cNvPr>
          <p:cNvPicPr>
            <a:picLocks noChangeAspect="1"/>
          </p:cNvPicPr>
          <p:nvPr/>
        </p:nvPicPr>
        <p:blipFill>
          <a:blip r:embed="rId2"/>
          <a:stretch>
            <a:fillRect/>
          </a:stretch>
        </p:blipFill>
        <p:spPr>
          <a:xfrm>
            <a:off x="8364069" y="2057171"/>
            <a:ext cx="3437965" cy="3421824"/>
          </a:xfrm>
          <a:prstGeom prst="rect">
            <a:avLst/>
          </a:prstGeom>
        </p:spPr>
      </p:pic>
    </p:spTree>
    <p:extLst>
      <p:ext uri="{BB962C8B-B14F-4D97-AF65-F5344CB8AC3E}">
        <p14:creationId xmlns:p14="http://schemas.microsoft.com/office/powerpoint/2010/main" val="2110120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mage of ">
            <a:extLst>
              <a:ext uri="{FF2B5EF4-FFF2-40B4-BE49-F238E27FC236}">
                <a16:creationId xmlns:a16="http://schemas.microsoft.com/office/drawing/2014/main" id="{5604A88E-C6C9-42F4-A50A-C94B886E4401}"/>
              </a:ext>
            </a:extLst>
          </p:cNvPr>
          <p:cNvPicPr>
            <a:picLocks noChangeAspect="1"/>
          </p:cNvPicPr>
          <p:nvPr/>
        </p:nvPicPr>
        <p:blipFill rotWithShape="1">
          <a:blip r:embed="rId2"/>
          <a:srcRect l="20366" r="15096"/>
          <a:stretch/>
        </p:blipFill>
        <p:spPr>
          <a:xfrm>
            <a:off x="4333390" y="1791478"/>
            <a:ext cx="4181100" cy="3644190"/>
          </a:xfrm>
          <a:prstGeom prst="rect">
            <a:avLst/>
          </a:prstGeom>
        </p:spPr>
      </p:pic>
      <p:sp>
        <p:nvSpPr>
          <p:cNvPr id="2" name="Title 1">
            <a:extLst>
              <a:ext uri="{FF2B5EF4-FFF2-40B4-BE49-F238E27FC236}">
                <a16:creationId xmlns:a16="http://schemas.microsoft.com/office/drawing/2014/main" id="{AB0FF735-40B7-9CFE-FE70-B421606D2162}"/>
              </a:ext>
            </a:extLst>
          </p:cNvPr>
          <p:cNvSpPr>
            <a:spLocks noGrp="1"/>
          </p:cNvSpPr>
          <p:nvPr>
            <p:ph type="title"/>
          </p:nvPr>
        </p:nvSpPr>
        <p:spPr>
          <a:xfrm>
            <a:off x="3687927" y="365125"/>
            <a:ext cx="8504074" cy="1426353"/>
          </a:xfrm>
        </p:spPr>
        <p:txBody>
          <a:bodyPr>
            <a:normAutofit/>
          </a:bodyPr>
          <a:lstStyle/>
          <a:p>
            <a:pPr algn="ctr"/>
            <a:r>
              <a:rPr lang="en-US" dirty="0">
                <a:solidFill>
                  <a:srgbClr val="0C59B2"/>
                </a:solidFill>
                <a:ea typeface="ＭＳ Ｐゴシック" charset="0"/>
                <a:cs typeface="Comic Sans MS"/>
              </a:rPr>
              <a:t>Navigate</a:t>
            </a:r>
            <a:endParaRPr lang="en-US" dirty="0"/>
          </a:p>
        </p:txBody>
      </p:sp>
      <p:sp>
        <p:nvSpPr>
          <p:cNvPr id="3" name="TextBox 2">
            <a:extLst>
              <a:ext uri="{FF2B5EF4-FFF2-40B4-BE49-F238E27FC236}">
                <a16:creationId xmlns:a16="http://schemas.microsoft.com/office/drawing/2014/main" id="{007C4505-5E09-75E0-CB67-32376BFF214D}"/>
              </a:ext>
            </a:extLst>
          </p:cNvPr>
          <p:cNvSpPr txBox="1"/>
          <p:nvPr/>
        </p:nvSpPr>
        <p:spPr>
          <a:xfrm>
            <a:off x="183018" y="681236"/>
            <a:ext cx="3084617" cy="707886"/>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Support</a:t>
            </a:r>
          </a:p>
        </p:txBody>
      </p:sp>
      <p:sp>
        <p:nvSpPr>
          <p:cNvPr id="7" name="TextBox 6">
            <a:extLst>
              <a:ext uri="{FF2B5EF4-FFF2-40B4-BE49-F238E27FC236}">
                <a16:creationId xmlns:a16="http://schemas.microsoft.com/office/drawing/2014/main" id="{EC084E7D-13A9-47E1-BCF9-C5D9F64CAD45}"/>
              </a:ext>
            </a:extLst>
          </p:cNvPr>
          <p:cNvSpPr txBox="1"/>
          <p:nvPr/>
        </p:nvSpPr>
        <p:spPr>
          <a:xfrm>
            <a:off x="3687927" y="782265"/>
            <a:ext cx="1886092" cy="4524315"/>
          </a:xfrm>
          <a:prstGeom prst="rect">
            <a:avLst/>
          </a:prstGeom>
          <a:noFill/>
        </p:spPr>
        <p:txBody>
          <a:bodyPr wrap="square" rtlCol="0">
            <a:spAutoFit/>
          </a:bodyPr>
          <a:lstStyle/>
          <a:p>
            <a:endParaRPr lang="en-US" sz="2400" b="1" dirty="0"/>
          </a:p>
          <a:p>
            <a:r>
              <a:rPr lang="en-US" sz="2400" b="1" dirty="0"/>
              <a:t>	    </a:t>
            </a:r>
          </a:p>
          <a:p>
            <a:r>
              <a:rPr lang="en-US" sz="2400" b="1" dirty="0"/>
              <a:t>		</a:t>
            </a:r>
          </a:p>
          <a:p>
            <a:r>
              <a:rPr lang="en-US" sz="2400" b="1" dirty="0"/>
              <a:t>Transfer</a:t>
            </a:r>
          </a:p>
          <a:p>
            <a:endParaRPr lang="en-US" sz="2400" b="1" dirty="0"/>
          </a:p>
          <a:p>
            <a:endParaRPr lang="en-US" sz="2400" b="1" dirty="0"/>
          </a:p>
          <a:p>
            <a:r>
              <a:rPr lang="en-US" sz="2400" b="1" dirty="0"/>
              <a:t>Student</a:t>
            </a:r>
            <a:br>
              <a:rPr lang="en-US" sz="2400" b="1" dirty="0"/>
            </a:br>
            <a:r>
              <a:rPr lang="en-US" sz="2400" b="1" dirty="0"/>
              <a:t>Services</a:t>
            </a:r>
          </a:p>
          <a:p>
            <a:endParaRPr lang="en-US" sz="2400" b="1" dirty="0"/>
          </a:p>
          <a:p>
            <a:r>
              <a:rPr lang="en-US" sz="2400" b="1" dirty="0"/>
              <a:t>Student</a:t>
            </a:r>
            <a:br>
              <a:rPr lang="en-US" sz="2400" b="1" dirty="0"/>
            </a:br>
            <a:r>
              <a:rPr lang="en-US" sz="2400" b="1" dirty="0"/>
              <a:t>Activities</a:t>
            </a:r>
          </a:p>
        </p:txBody>
      </p:sp>
      <p:sp>
        <p:nvSpPr>
          <p:cNvPr id="8" name="TextBox 7">
            <a:extLst>
              <a:ext uri="{FF2B5EF4-FFF2-40B4-BE49-F238E27FC236}">
                <a16:creationId xmlns:a16="http://schemas.microsoft.com/office/drawing/2014/main" id="{4F6DE194-1FA9-4EF9-ABF7-9A574E55A72D}"/>
              </a:ext>
              <a:ext uri="{C183D7F6-B498-43B3-948B-1728B52AA6E4}">
                <adec:decorative xmlns:adec="http://schemas.microsoft.com/office/drawing/2017/decorative" val="1"/>
              </a:ext>
            </a:extLst>
          </p:cNvPr>
          <p:cNvSpPr txBox="1"/>
          <p:nvPr/>
        </p:nvSpPr>
        <p:spPr>
          <a:xfrm>
            <a:off x="4505707" y="1652563"/>
            <a:ext cx="4754880" cy="4154984"/>
          </a:xfrm>
          <a:prstGeom prst="rect">
            <a:avLst/>
          </a:prstGeom>
          <a:noFill/>
        </p:spPr>
        <p:txBody>
          <a:bodyPr wrap="square" rtlCol="0">
            <a:spAutoFit/>
          </a:bodyPr>
          <a:lstStyle/>
          <a:p>
            <a:pPr lvl="2" algn="l"/>
            <a:r>
              <a:rPr lang="en-US" sz="2400" b="1" dirty="0"/>
              <a:t>Advisors</a:t>
            </a:r>
          </a:p>
          <a:p>
            <a:pPr lvl="6"/>
            <a:endParaRPr lang="en-US" sz="2400" b="1" dirty="0"/>
          </a:p>
          <a:p>
            <a:pPr lvl="6"/>
            <a:r>
              <a:rPr lang="en-US" sz="2400" b="1" dirty="0"/>
              <a:t> Faculty &amp;                        Educators</a:t>
            </a:r>
          </a:p>
          <a:p>
            <a:r>
              <a:rPr lang="en-US" sz="2400" b="1" dirty="0"/>
              <a:t>			   </a:t>
            </a:r>
            <a:br>
              <a:rPr lang="en-US" sz="2400" b="1" dirty="0"/>
            </a:br>
            <a:r>
              <a:rPr lang="en-US" sz="2400" b="1" dirty="0"/>
              <a:t>	             	 Tutors</a:t>
            </a:r>
          </a:p>
          <a:p>
            <a:endParaRPr lang="en-US" sz="2400" b="1" dirty="0"/>
          </a:p>
          <a:p>
            <a:r>
              <a:rPr lang="en-US" sz="2400" b="1" dirty="0"/>
              <a:t>	         		Financial</a:t>
            </a:r>
          </a:p>
          <a:p>
            <a:r>
              <a:rPr lang="en-US" sz="2400" b="1" dirty="0"/>
              <a:t>			 Aid</a:t>
            </a:r>
          </a:p>
          <a:p>
            <a:r>
              <a:rPr lang="en-US" sz="2400" b="1" dirty="0"/>
              <a:t>          Career Planning 		&amp; Placement </a:t>
            </a:r>
          </a:p>
        </p:txBody>
      </p:sp>
      <p:sp>
        <p:nvSpPr>
          <p:cNvPr id="11" name="TextBox 10">
            <a:extLst>
              <a:ext uri="{FF2B5EF4-FFF2-40B4-BE49-F238E27FC236}">
                <a16:creationId xmlns:a16="http://schemas.microsoft.com/office/drawing/2014/main" id="{5BC9CBDD-596F-42E7-B49D-56292F8E5396}"/>
              </a:ext>
            </a:extLst>
          </p:cNvPr>
          <p:cNvSpPr txBox="1"/>
          <p:nvPr/>
        </p:nvSpPr>
        <p:spPr>
          <a:xfrm>
            <a:off x="9533731" y="1791478"/>
            <a:ext cx="2740021" cy="3046988"/>
          </a:xfrm>
          <a:prstGeom prst="rect">
            <a:avLst/>
          </a:prstGeom>
          <a:noFill/>
        </p:spPr>
        <p:txBody>
          <a:bodyPr wrap="square" rtlCol="0">
            <a:spAutoFit/>
          </a:bodyPr>
          <a:lstStyle/>
          <a:p>
            <a:pPr algn="l"/>
            <a:r>
              <a:rPr lang="en-US" sz="2400" b="1" dirty="0">
                <a:solidFill>
                  <a:srgbClr val="0C59B2"/>
                </a:solidFill>
              </a:rPr>
              <a:t>Navigate’s Coordinated Care Network links you to your support team, and connects them to each other</a:t>
            </a:r>
          </a:p>
        </p:txBody>
      </p:sp>
    </p:spTree>
    <p:extLst>
      <p:ext uri="{BB962C8B-B14F-4D97-AF65-F5344CB8AC3E}">
        <p14:creationId xmlns:p14="http://schemas.microsoft.com/office/powerpoint/2010/main" val="842295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FF735-40B7-9CFE-FE70-B421606D2162}"/>
              </a:ext>
            </a:extLst>
          </p:cNvPr>
          <p:cNvSpPr>
            <a:spLocks noGrp="1"/>
          </p:cNvSpPr>
          <p:nvPr>
            <p:ph type="title"/>
          </p:nvPr>
        </p:nvSpPr>
        <p:spPr/>
        <p:txBody>
          <a:bodyPr>
            <a:normAutofit fontScale="90000"/>
          </a:bodyPr>
          <a:lstStyle/>
          <a:p>
            <a:r>
              <a:rPr lang="en-US" dirty="0"/>
              <a:t>Questions Answered By This Orientation</a:t>
            </a:r>
            <a:r>
              <a:rPr lang="en-US" b="0" dirty="0"/>
              <a:t>​</a:t>
            </a:r>
            <a:br>
              <a:rPr lang="en-US" dirty="0"/>
            </a:br>
            <a:endParaRPr lang="en-US" dirty="0"/>
          </a:p>
        </p:txBody>
      </p:sp>
      <p:sp>
        <p:nvSpPr>
          <p:cNvPr id="3" name="TextBox 2">
            <a:extLst>
              <a:ext uri="{FF2B5EF4-FFF2-40B4-BE49-F238E27FC236}">
                <a16:creationId xmlns:a16="http://schemas.microsoft.com/office/drawing/2014/main" id="{007C4505-5E09-75E0-CB67-32376BFF214D}"/>
              </a:ext>
            </a:extLst>
          </p:cNvPr>
          <p:cNvSpPr txBox="1"/>
          <p:nvPr/>
        </p:nvSpPr>
        <p:spPr>
          <a:xfrm>
            <a:off x="476758" y="659091"/>
            <a:ext cx="2641346" cy="707886"/>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Overview</a:t>
            </a:r>
          </a:p>
        </p:txBody>
      </p:sp>
      <p:sp>
        <p:nvSpPr>
          <p:cNvPr id="4" name="TextBox 3">
            <a:extLst>
              <a:ext uri="{FF2B5EF4-FFF2-40B4-BE49-F238E27FC236}">
                <a16:creationId xmlns:a16="http://schemas.microsoft.com/office/drawing/2014/main" id="{0D30B6B1-2698-7914-2340-46A3F1338654}"/>
              </a:ext>
            </a:extLst>
          </p:cNvPr>
          <p:cNvSpPr txBox="1"/>
          <p:nvPr/>
        </p:nvSpPr>
        <p:spPr>
          <a:xfrm>
            <a:off x="4131910" y="2323516"/>
            <a:ext cx="3193135" cy="2554545"/>
          </a:xfrm>
          <a:prstGeom prst="rect">
            <a:avLst/>
          </a:prstGeom>
          <a:noFill/>
        </p:spPr>
        <p:txBody>
          <a:bodyPr wrap="square" rtlCol="0">
            <a:spAutoFit/>
          </a:bodyPr>
          <a:lstStyle/>
          <a:p>
            <a:pPr marL="342900" indent="-342900" fontAlgn="base">
              <a:buFont typeface="Arial" panose="020B0604020202020204" pitchFamily="34" charset="0"/>
              <a:buChar char="•"/>
            </a:pPr>
            <a:r>
              <a:rPr lang="en-US" sz="1600" dirty="0"/>
              <a:t>What to expect when taking an Online course​</a:t>
            </a:r>
          </a:p>
          <a:p>
            <a:pPr marL="342900" indent="-342900" fontAlgn="base">
              <a:buFont typeface="Arial" panose="020B0604020202020204" pitchFamily="34" charset="0"/>
              <a:buChar char="•"/>
            </a:pPr>
            <a:r>
              <a:rPr lang="en-US" sz="1600" dirty="0"/>
              <a:t>What to expect when taking an Online Live/Zoom course​</a:t>
            </a:r>
          </a:p>
          <a:p>
            <a:pPr marL="342900" indent="-342900" fontAlgn="base">
              <a:buFont typeface="Arial" panose="020B0604020202020204" pitchFamily="34" charset="0"/>
              <a:buChar char="•"/>
            </a:pPr>
            <a:r>
              <a:rPr lang="en-US" sz="1600" dirty="0"/>
              <a:t>What are the technology requirement​</a:t>
            </a:r>
          </a:p>
          <a:p>
            <a:pPr marL="342900" indent="-342900" fontAlgn="base">
              <a:buFont typeface="Arial" panose="020B0604020202020204" pitchFamily="34" charset="0"/>
              <a:buChar char="•"/>
            </a:pPr>
            <a:r>
              <a:rPr lang="en-US" sz="1600" dirty="0"/>
              <a:t>What basic computer skills are needed​</a:t>
            </a:r>
          </a:p>
          <a:p>
            <a:pPr marL="342900" indent="-342900" fontAlgn="base">
              <a:buFont typeface="Arial" panose="020B0604020202020204" pitchFamily="34" charset="0"/>
              <a:buChar char="•"/>
            </a:pPr>
            <a:r>
              <a:rPr lang="en-US" sz="1600" dirty="0"/>
              <a:t>How and when to log into my online course(s)​</a:t>
            </a:r>
          </a:p>
        </p:txBody>
      </p:sp>
      <p:sp>
        <p:nvSpPr>
          <p:cNvPr id="6" name="Rectangle 5">
            <a:extLst>
              <a:ext uri="{FF2B5EF4-FFF2-40B4-BE49-F238E27FC236}">
                <a16:creationId xmlns:a16="http://schemas.microsoft.com/office/drawing/2014/main" id="{3C3239DC-3EF8-4243-BA85-971301F90289}"/>
              </a:ext>
            </a:extLst>
          </p:cNvPr>
          <p:cNvSpPr/>
          <p:nvPr/>
        </p:nvSpPr>
        <p:spPr>
          <a:xfrm>
            <a:off x="7411448" y="2309046"/>
            <a:ext cx="3984172" cy="1569660"/>
          </a:xfrm>
          <a:prstGeom prst="rect">
            <a:avLst/>
          </a:prstGeom>
        </p:spPr>
        <p:txBody>
          <a:bodyPr wrap="square">
            <a:spAutoFit/>
          </a:bodyPr>
          <a:lstStyle/>
          <a:p>
            <a:pPr marL="342900" indent="-342900" fontAlgn="base">
              <a:buFont typeface="Arial" panose="020B0604020202020204" pitchFamily="34" charset="0"/>
              <a:buChar char="•"/>
            </a:pPr>
            <a:r>
              <a:rPr lang="en-US" sz="1600" dirty="0"/>
              <a:t>How to participate in my course and turn in work​</a:t>
            </a:r>
          </a:p>
          <a:p>
            <a:pPr marL="342900" indent="-342900" fontAlgn="base">
              <a:buFont typeface="Arial" panose="020B0604020202020204" pitchFamily="34" charset="0"/>
              <a:buChar char="•"/>
            </a:pPr>
            <a:r>
              <a:rPr lang="en-US" sz="1600" dirty="0"/>
              <a:t>Where to purchase my textbooks​</a:t>
            </a:r>
          </a:p>
          <a:p>
            <a:pPr marL="342900" indent="-342900" fontAlgn="base">
              <a:buFont typeface="Arial" panose="020B0604020202020204" pitchFamily="34" charset="0"/>
              <a:buChar char="•"/>
            </a:pPr>
            <a:r>
              <a:rPr lang="en-US" sz="1600" dirty="0"/>
              <a:t>What student support services are available​</a:t>
            </a:r>
          </a:p>
          <a:p>
            <a:pPr marL="342900" indent="-342900" fontAlgn="base">
              <a:buFont typeface="Arial" panose="020B0604020202020204" pitchFamily="34" charset="0"/>
              <a:buChar char="•"/>
            </a:pPr>
            <a:r>
              <a:rPr lang="en-US" sz="1600" dirty="0"/>
              <a:t>Who to contact with questions</a:t>
            </a:r>
          </a:p>
        </p:txBody>
      </p:sp>
    </p:spTree>
    <p:extLst>
      <p:ext uri="{BB962C8B-B14F-4D97-AF65-F5344CB8AC3E}">
        <p14:creationId xmlns:p14="http://schemas.microsoft.com/office/powerpoint/2010/main" val="439725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FF735-40B7-9CFE-FE70-B421606D2162}"/>
              </a:ext>
            </a:extLst>
          </p:cNvPr>
          <p:cNvSpPr>
            <a:spLocks noGrp="1"/>
          </p:cNvSpPr>
          <p:nvPr>
            <p:ph type="title"/>
          </p:nvPr>
        </p:nvSpPr>
        <p:spPr>
          <a:xfrm>
            <a:off x="3687927" y="365125"/>
            <a:ext cx="8504074" cy="1426353"/>
          </a:xfrm>
        </p:spPr>
        <p:txBody>
          <a:bodyPr>
            <a:normAutofit/>
          </a:bodyPr>
          <a:lstStyle/>
          <a:p>
            <a:pPr algn="ctr"/>
            <a:r>
              <a:rPr lang="en-US" dirty="0">
                <a:solidFill>
                  <a:srgbClr val="0C59B2"/>
                </a:solidFill>
              </a:rPr>
              <a:t>How to access Navigate</a:t>
            </a:r>
            <a:endParaRPr lang="en-US" dirty="0"/>
          </a:p>
        </p:txBody>
      </p:sp>
      <p:sp>
        <p:nvSpPr>
          <p:cNvPr id="3" name="TextBox 2">
            <a:extLst>
              <a:ext uri="{FF2B5EF4-FFF2-40B4-BE49-F238E27FC236}">
                <a16:creationId xmlns:a16="http://schemas.microsoft.com/office/drawing/2014/main" id="{007C4505-5E09-75E0-CB67-32376BFF214D}"/>
              </a:ext>
            </a:extLst>
          </p:cNvPr>
          <p:cNvSpPr txBox="1"/>
          <p:nvPr/>
        </p:nvSpPr>
        <p:spPr>
          <a:xfrm>
            <a:off x="169571" y="694683"/>
            <a:ext cx="2977041" cy="707886"/>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Support</a:t>
            </a:r>
          </a:p>
        </p:txBody>
      </p:sp>
      <p:grpSp>
        <p:nvGrpSpPr>
          <p:cNvPr id="9" name="Group 8">
            <a:extLst>
              <a:ext uri="{FF2B5EF4-FFF2-40B4-BE49-F238E27FC236}">
                <a16:creationId xmlns:a16="http://schemas.microsoft.com/office/drawing/2014/main" id="{7BE4FD7F-5586-4B61-A9E0-C2B9D285C9C5}"/>
              </a:ext>
            </a:extLst>
          </p:cNvPr>
          <p:cNvGrpSpPr/>
          <p:nvPr/>
        </p:nvGrpSpPr>
        <p:grpSpPr>
          <a:xfrm>
            <a:off x="3583002" y="1920385"/>
            <a:ext cx="8169774" cy="3565259"/>
            <a:chOff x="345576" y="1867579"/>
            <a:chExt cx="8169774" cy="3565259"/>
          </a:xfrm>
        </p:grpSpPr>
        <p:pic>
          <p:nvPicPr>
            <p:cNvPr id="12" name="Graphic 4" descr="Map compass">
              <a:extLst>
                <a:ext uri="{FF2B5EF4-FFF2-40B4-BE49-F238E27FC236}">
                  <a16:creationId xmlns:a16="http://schemas.microsoft.com/office/drawing/2014/main" id="{92391AF8-2408-41C2-A34A-B7A1E2900B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73633" y="4437329"/>
              <a:ext cx="541717" cy="537425"/>
            </a:xfrm>
            <a:prstGeom prst="rect">
              <a:avLst/>
            </a:prstGeom>
          </p:spPr>
        </p:pic>
        <p:sp>
          <p:nvSpPr>
            <p:cNvPr id="13" name="Rectangle: Rounded Corners 12">
              <a:extLst>
                <a:ext uri="{FF2B5EF4-FFF2-40B4-BE49-F238E27FC236}">
                  <a16:creationId xmlns:a16="http://schemas.microsoft.com/office/drawing/2014/main" id="{51C399BA-2867-4AC0-BC34-3C3F02F06327}"/>
                </a:ext>
              </a:extLst>
            </p:cNvPr>
            <p:cNvSpPr/>
            <p:nvPr/>
          </p:nvSpPr>
          <p:spPr>
            <a:xfrm>
              <a:off x="345576" y="1867579"/>
              <a:ext cx="1992034" cy="13255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n-US" sz="2000" dirty="0"/>
                <a:t>1. Go to the App Store or Google Play</a:t>
              </a:r>
            </a:p>
          </p:txBody>
        </p:sp>
        <p:sp>
          <p:nvSpPr>
            <p:cNvPr id="14" name="Arrow: Right 13" descr="Blue Arrow pointing right">
              <a:extLst>
                <a:ext uri="{FF2B5EF4-FFF2-40B4-BE49-F238E27FC236}">
                  <a16:creationId xmlns:a16="http://schemas.microsoft.com/office/drawing/2014/main" id="{7F351956-3FAD-43FB-A0D4-E085C7F3CEDD}"/>
                </a:ext>
              </a:extLst>
            </p:cNvPr>
            <p:cNvSpPr/>
            <p:nvPr/>
          </p:nvSpPr>
          <p:spPr>
            <a:xfrm>
              <a:off x="2455469" y="2467498"/>
              <a:ext cx="411732" cy="2860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797DFC2F-EFDE-4767-B519-1884FE5560D8}"/>
                </a:ext>
              </a:extLst>
            </p:cNvPr>
            <p:cNvSpPr/>
            <p:nvPr/>
          </p:nvSpPr>
          <p:spPr>
            <a:xfrm>
              <a:off x="3002973" y="1892913"/>
              <a:ext cx="1772281" cy="12750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n-US" sz="2000" dirty="0"/>
                <a:t>2. Look for “Navigate: Student” from</a:t>
              </a:r>
            </a:p>
          </p:txBody>
        </p:sp>
        <p:pic>
          <p:nvPicPr>
            <p:cNvPr id="16" name="Picture 15" descr="Image with blue circle and the letters EAB to the right">
              <a:extLst>
                <a:ext uri="{FF2B5EF4-FFF2-40B4-BE49-F238E27FC236}">
                  <a16:creationId xmlns:a16="http://schemas.microsoft.com/office/drawing/2014/main" id="{DCF2D632-219D-4AA2-926D-1F94D22F4555}"/>
                </a:ext>
              </a:extLst>
            </p:cNvPr>
            <p:cNvPicPr>
              <a:picLocks noChangeAspect="1"/>
            </p:cNvPicPr>
            <p:nvPr/>
          </p:nvPicPr>
          <p:blipFill>
            <a:blip r:embed="rId4"/>
            <a:stretch>
              <a:fillRect/>
            </a:stretch>
          </p:blipFill>
          <p:spPr>
            <a:xfrm>
              <a:off x="3765990" y="2778251"/>
              <a:ext cx="691447" cy="304237"/>
            </a:xfrm>
            <a:prstGeom prst="rect">
              <a:avLst/>
            </a:prstGeom>
          </p:spPr>
        </p:pic>
        <p:sp>
          <p:nvSpPr>
            <p:cNvPr id="17" name="Rectangle: Rounded Corners 16">
              <a:extLst>
                <a:ext uri="{FF2B5EF4-FFF2-40B4-BE49-F238E27FC236}">
                  <a16:creationId xmlns:a16="http://schemas.microsoft.com/office/drawing/2014/main" id="{84325067-9248-4C24-8975-2277F7002A1D}"/>
                </a:ext>
              </a:extLst>
            </p:cNvPr>
            <p:cNvSpPr/>
            <p:nvPr/>
          </p:nvSpPr>
          <p:spPr>
            <a:xfrm>
              <a:off x="5740346" y="1892913"/>
              <a:ext cx="1853635" cy="12750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n-US" sz="2000" dirty="0"/>
                <a:t>3. Download and install, accept terms</a:t>
              </a:r>
            </a:p>
          </p:txBody>
        </p:sp>
        <p:sp>
          <p:nvSpPr>
            <p:cNvPr id="18" name="Rectangle: Rounded Corners 17">
              <a:extLst>
                <a:ext uri="{FF2B5EF4-FFF2-40B4-BE49-F238E27FC236}">
                  <a16:creationId xmlns:a16="http://schemas.microsoft.com/office/drawing/2014/main" id="{C5FB6AF5-692C-4654-B9A9-8D65588DE922}"/>
                </a:ext>
              </a:extLst>
            </p:cNvPr>
            <p:cNvSpPr/>
            <p:nvPr/>
          </p:nvSpPr>
          <p:spPr>
            <a:xfrm>
              <a:off x="376270" y="4107275"/>
              <a:ext cx="1909794" cy="13255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n-US" sz="2000" dirty="0"/>
                <a:t>4. Find “City Colleges of Chicago</a:t>
              </a:r>
              <a:r>
                <a:rPr lang="en-US" dirty="0"/>
                <a:t>”</a:t>
              </a:r>
            </a:p>
          </p:txBody>
        </p:sp>
        <p:sp>
          <p:nvSpPr>
            <p:cNvPr id="19" name="Rectangle: Rounded Corners 18">
              <a:extLst>
                <a:ext uri="{FF2B5EF4-FFF2-40B4-BE49-F238E27FC236}">
                  <a16:creationId xmlns:a16="http://schemas.microsoft.com/office/drawing/2014/main" id="{A7DCE9A6-B753-46D5-8C58-34CBFD8027C2}"/>
                </a:ext>
              </a:extLst>
            </p:cNvPr>
            <p:cNvSpPr/>
            <p:nvPr/>
          </p:nvSpPr>
          <p:spPr>
            <a:xfrm>
              <a:off x="3028159" y="4053318"/>
              <a:ext cx="1798751" cy="137951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n-US" sz="2000" dirty="0"/>
                <a:t>5. Log in using your CCC ID and password</a:t>
              </a:r>
            </a:p>
          </p:txBody>
        </p:sp>
        <p:sp>
          <p:nvSpPr>
            <p:cNvPr id="20" name="Rectangle: Rounded Corners 19">
              <a:extLst>
                <a:ext uri="{FF2B5EF4-FFF2-40B4-BE49-F238E27FC236}">
                  <a16:creationId xmlns:a16="http://schemas.microsoft.com/office/drawing/2014/main" id="{E944E249-6EDF-411D-BB46-E325C7415818}"/>
                </a:ext>
              </a:extLst>
            </p:cNvPr>
            <p:cNvSpPr/>
            <p:nvPr/>
          </p:nvSpPr>
          <p:spPr>
            <a:xfrm>
              <a:off x="5735972" y="4053317"/>
              <a:ext cx="1848864" cy="137951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000" dirty="0"/>
                <a:t>6. Complete the short intake questions</a:t>
              </a:r>
            </a:p>
          </p:txBody>
        </p:sp>
        <p:sp>
          <p:nvSpPr>
            <p:cNvPr id="21" name="Arrow: Right 20" descr="Blue Arrow pointing right">
              <a:extLst>
                <a:ext uri="{FF2B5EF4-FFF2-40B4-BE49-F238E27FC236}">
                  <a16:creationId xmlns:a16="http://schemas.microsoft.com/office/drawing/2014/main" id="{76494A9C-315A-4769-A20F-1A2D261CB693}"/>
                </a:ext>
              </a:extLst>
            </p:cNvPr>
            <p:cNvSpPr/>
            <p:nvPr/>
          </p:nvSpPr>
          <p:spPr>
            <a:xfrm>
              <a:off x="5015118" y="2461754"/>
              <a:ext cx="411732" cy="2860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Right 21" descr="Blue Arrow pointing right">
              <a:extLst>
                <a:ext uri="{FF2B5EF4-FFF2-40B4-BE49-F238E27FC236}">
                  <a16:creationId xmlns:a16="http://schemas.microsoft.com/office/drawing/2014/main" id="{C099B07F-E3F6-4E19-B7F5-E711C5018F8D}"/>
                </a:ext>
              </a:extLst>
            </p:cNvPr>
            <p:cNvSpPr/>
            <p:nvPr/>
          </p:nvSpPr>
          <p:spPr>
            <a:xfrm>
              <a:off x="5015118" y="4627248"/>
              <a:ext cx="411732" cy="2860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Right 22" descr="Blue Arrow pointing right">
              <a:extLst>
                <a:ext uri="{FF2B5EF4-FFF2-40B4-BE49-F238E27FC236}">
                  <a16:creationId xmlns:a16="http://schemas.microsoft.com/office/drawing/2014/main" id="{89225A8D-92E1-4B5C-82F3-D196B3CBB704}"/>
                </a:ext>
              </a:extLst>
            </p:cNvPr>
            <p:cNvSpPr/>
            <p:nvPr/>
          </p:nvSpPr>
          <p:spPr>
            <a:xfrm>
              <a:off x="2372951" y="4627248"/>
              <a:ext cx="411732" cy="2860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a:extLst>
              <a:ext uri="{FF2B5EF4-FFF2-40B4-BE49-F238E27FC236}">
                <a16:creationId xmlns:a16="http://schemas.microsoft.com/office/drawing/2014/main" id="{DC4D4E6F-08D7-4B94-867E-9DE7519F95C9}"/>
              </a:ext>
            </a:extLst>
          </p:cNvPr>
          <p:cNvPicPr>
            <a:picLocks noChangeAspect="1"/>
          </p:cNvPicPr>
          <p:nvPr/>
        </p:nvPicPr>
        <p:blipFill>
          <a:blip r:embed="rId5"/>
          <a:stretch>
            <a:fillRect/>
          </a:stretch>
        </p:blipFill>
        <p:spPr>
          <a:xfrm>
            <a:off x="10822262" y="4192325"/>
            <a:ext cx="1298561" cy="1207113"/>
          </a:xfrm>
          <a:prstGeom prst="rect">
            <a:avLst/>
          </a:prstGeom>
        </p:spPr>
      </p:pic>
    </p:spTree>
    <p:extLst>
      <p:ext uri="{BB962C8B-B14F-4D97-AF65-F5344CB8AC3E}">
        <p14:creationId xmlns:p14="http://schemas.microsoft.com/office/powerpoint/2010/main" val="2796714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FF735-40B7-9CFE-FE70-B421606D2162}"/>
              </a:ext>
            </a:extLst>
          </p:cNvPr>
          <p:cNvSpPr>
            <a:spLocks noGrp="1"/>
          </p:cNvSpPr>
          <p:nvPr>
            <p:ph type="title"/>
          </p:nvPr>
        </p:nvSpPr>
        <p:spPr>
          <a:xfrm>
            <a:off x="3687927" y="365125"/>
            <a:ext cx="8504074" cy="1426353"/>
          </a:xfrm>
        </p:spPr>
        <p:txBody>
          <a:bodyPr>
            <a:normAutofit/>
          </a:bodyPr>
          <a:lstStyle/>
          <a:p>
            <a:pPr algn="ctr"/>
            <a:r>
              <a:rPr lang="en-US" dirty="0">
                <a:solidFill>
                  <a:srgbClr val="0C59B2"/>
                </a:solidFill>
              </a:rPr>
              <a:t>Knowledge Check</a:t>
            </a:r>
            <a:endParaRPr lang="en-US" dirty="0"/>
          </a:p>
        </p:txBody>
      </p:sp>
      <p:sp>
        <p:nvSpPr>
          <p:cNvPr id="3" name="TextBox 2">
            <a:extLst>
              <a:ext uri="{FF2B5EF4-FFF2-40B4-BE49-F238E27FC236}">
                <a16:creationId xmlns:a16="http://schemas.microsoft.com/office/drawing/2014/main" id="{007C4505-5E09-75E0-CB67-32376BFF214D}"/>
              </a:ext>
            </a:extLst>
          </p:cNvPr>
          <p:cNvSpPr txBox="1"/>
          <p:nvPr/>
        </p:nvSpPr>
        <p:spPr>
          <a:xfrm>
            <a:off x="169572" y="694683"/>
            <a:ext cx="2560182" cy="707886"/>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Support</a:t>
            </a:r>
          </a:p>
        </p:txBody>
      </p:sp>
      <p:sp>
        <p:nvSpPr>
          <p:cNvPr id="24" name="Rectangle 4">
            <a:extLst>
              <a:ext uri="{FF2B5EF4-FFF2-40B4-BE49-F238E27FC236}">
                <a16:creationId xmlns:a16="http://schemas.microsoft.com/office/drawing/2014/main" id="{C32024FB-8E59-40FB-8379-B420EF3C74D9}"/>
              </a:ext>
            </a:extLst>
          </p:cNvPr>
          <p:cNvSpPr txBox="1">
            <a:spLocks noChangeArrowheads="1"/>
          </p:cNvSpPr>
          <p:nvPr/>
        </p:nvSpPr>
        <p:spPr>
          <a:xfrm>
            <a:off x="3473560" y="1528482"/>
            <a:ext cx="7762009" cy="433647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0859" lvl="1" indent="0">
              <a:spcBef>
                <a:spcPts val="600"/>
              </a:spcBef>
              <a:buClr>
                <a:srgbClr val="000000"/>
              </a:buClr>
              <a:buSzPct val="150000"/>
              <a:buNone/>
              <a:defRPr sz="1800"/>
            </a:pPr>
            <a:endParaRPr lang="en-US"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0173A25-6660-427E-B4E6-6300CA0F7EB7}"/>
              </a:ext>
            </a:extLst>
          </p:cNvPr>
          <p:cNvSpPr/>
          <p:nvPr/>
        </p:nvSpPr>
        <p:spPr>
          <a:xfrm>
            <a:off x="3687927" y="2018960"/>
            <a:ext cx="8212720" cy="3785652"/>
          </a:xfrm>
          <a:prstGeom prst="rect">
            <a:avLst/>
          </a:prstGeom>
        </p:spPr>
        <p:txBody>
          <a:bodyPr wrap="square">
            <a:spAutoFit/>
          </a:bodyPr>
          <a:lstStyle/>
          <a:p>
            <a:pPr marL="285750" indent="-285750">
              <a:buFont typeface="Arial" panose="020B0604020202020204" pitchFamily="34" charset="0"/>
              <a:buChar char="•"/>
            </a:pPr>
            <a:r>
              <a:rPr lang="en-US" sz="2400" dirty="0"/>
              <a:t>State a few differences between Online and Online Live courses?</a:t>
            </a:r>
          </a:p>
          <a:p>
            <a:pPr marL="285750" indent="-285750">
              <a:buFont typeface="Arial" panose="020B0604020202020204" pitchFamily="34" charset="0"/>
              <a:buChar char="•"/>
            </a:pPr>
            <a:r>
              <a:rPr lang="en-US" sz="2400" dirty="0"/>
              <a:t>How often should you log into your Online/Online Live course(s)?</a:t>
            </a:r>
          </a:p>
          <a:p>
            <a:pPr marL="285750" indent="-285750">
              <a:buFont typeface="Arial" panose="020B0604020202020204" pitchFamily="34" charset="0"/>
              <a:buChar char="•"/>
            </a:pPr>
            <a:r>
              <a:rPr lang="en-US" sz="2400" dirty="0"/>
              <a:t>What are different ways you can participate in your Online/Online Live course?</a:t>
            </a:r>
          </a:p>
          <a:p>
            <a:pPr marL="285750" indent="-285750">
              <a:buFont typeface="Arial" panose="020B0604020202020204" pitchFamily="34" charset="0"/>
              <a:buChar char="•"/>
            </a:pPr>
            <a:r>
              <a:rPr lang="en-US" sz="2400" dirty="0"/>
              <a:t>Where should you purchase your textbooks?</a:t>
            </a:r>
          </a:p>
          <a:p>
            <a:pPr marL="285750" indent="-285750">
              <a:buFont typeface="Arial" panose="020B0604020202020204" pitchFamily="34" charset="0"/>
              <a:buChar char="•"/>
            </a:pPr>
            <a:r>
              <a:rPr lang="en-US" sz="2400" dirty="0"/>
              <a:t>What student support services are available?</a:t>
            </a:r>
          </a:p>
          <a:p>
            <a:pPr marL="285750" indent="-285750">
              <a:buFont typeface="Arial" panose="020B0604020202020204" pitchFamily="34" charset="0"/>
              <a:buChar char="•"/>
            </a:pPr>
            <a:r>
              <a:rPr lang="en-US" sz="2400" dirty="0"/>
              <a:t>Who do you contact if you have questions regarding your online courses?</a:t>
            </a:r>
          </a:p>
        </p:txBody>
      </p:sp>
      <p:pic>
        <p:nvPicPr>
          <p:cNvPr id="7" name="Picture 6">
            <a:extLst>
              <a:ext uri="{FF2B5EF4-FFF2-40B4-BE49-F238E27FC236}">
                <a16:creationId xmlns:a16="http://schemas.microsoft.com/office/drawing/2014/main" id="{A13EBB4B-4F55-4BE9-9982-EFE11D291C64}"/>
              </a:ext>
            </a:extLst>
          </p:cNvPr>
          <p:cNvPicPr>
            <a:picLocks noChangeAspect="1"/>
          </p:cNvPicPr>
          <p:nvPr/>
        </p:nvPicPr>
        <p:blipFill>
          <a:blip r:embed="rId2"/>
          <a:stretch>
            <a:fillRect/>
          </a:stretch>
        </p:blipFill>
        <p:spPr>
          <a:xfrm>
            <a:off x="9136609" y="5565743"/>
            <a:ext cx="1630001" cy="1053388"/>
          </a:xfrm>
          <a:prstGeom prst="rect">
            <a:avLst/>
          </a:prstGeom>
        </p:spPr>
      </p:pic>
    </p:spTree>
    <p:extLst>
      <p:ext uri="{BB962C8B-B14F-4D97-AF65-F5344CB8AC3E}">
        <p14:creationId xmlns:p14="http://schemas.microsoft.com/office/powerpoint/2010/main" val="175894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FF735-40B7-9CFE-FE70-B421606D2162}"/>
              </a:ext>
            </a:extLst>
          </p:cNvPr>
          <p:cNvSpPr>
            <a:spLocks noGrp="1"/>
          </p:cNvSpPr>
          <p:nvPr>
            <p:ph type="title"/>
          </p:nvPr>
        </p:nvSpPr>
        <p:spPr>
          <a:xfrm>
            <a:off x="4038600" y="365125"/>
            <a:ext cx="7391400" cy="1426353"/>
          </a:xfrm>
        </p:spPr>
        <p:txBody>
          <a:bodyPr>
            <a:normAutofit fontScale="90000"/>
          </a:bodyPr>
          <a:lstStyle/>
          <a:p>
            <a:r>
              <a:rPr lang="en-US" dirty="0"/>
              <a:t>What should I expect when taking an Online Course?</a:t>
            </a:r>
            <a:r>
              <a:rPr lang="en-US" b="0" dirty="0"/>
              <a:t>​</a:t>
            </a:r>
            <a:br>
              <a:rPr lang="en-US" dirty="0"/>
            </a:br>
            <a:endParaRPr lang="en-US" dirty="0"/>
          </a:p>
        </p:txBody>
      </p:sp>
      <p:sp>
        <p:nvSpPr>
          <p:cNvPr id="3" name="TextBox 2">
            <a:extLst>
              <a:ext uri="{FF2B5EF4-FFF2-40B4-BE49-F238E27FC236}">
                <a16:creationId xmlns:a16="http://schemas.microsoft.com/office/drawing/2014/main" id="{007C4505-5E09-75E0-CB67-32376BFF214D}"/>
              </a:ext>
            </a:extLst>
          </p:cNvPr>
          <p:cNvSpPr txBox="1"/>
          <p:nvPr/>
        </p:nvSpPr>
        <p:spPr>
          <a:xfrm>
            <a:off x="111966" y="659091"/>
            <a:ext cx="3573625" cy="707886"/>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Expectations</a:t>
            </a:r>
          </a:p>
        </p:txBody>
      </p:sp>
      <p:sp>
        <p:nvSpPr>
          <p:cNvPr id="4" name="TextBox 3">
            <a:extLst>
              <a:ext uri="{FF2B5EF4-FFF2-40B4-BE49-F238E27FC236}">
                <a16:creationId xmlns:a16="http://schemas.microsoft.com/office/drawing/2014/main" id="{0D30B6B1-2698-7914-2340-46A3F1338654}"/>
              </a:ext>
            </a:extLst>
          </p:cNvPr>
          <p:cNvSpPr txBox="1"/>
          <p:nvPr/>
        </p:nvSpPr>
        <p:spPr>
          <a:xfrm>
            <a:off x="4327337" y="2185935"/>
            <a:ext cx="7205299" cy="2554545"/>
          </a:xfrm>
          <a:prstGeom prst="rect">
            <a:avLst/>
          </a:prstGeom>
          <a:noFill/>
        </p:spPr>
        <p:txBody>
          <a:bodyPr wrap="square" rtlCol="0">
            <a:spAutoFit/>
          </a:bodyPr>
          <a:lstStyle/>
          <a:p>
            <a:pPr marL="342900" indent="-342900" fontAlgn="base">
              <a:buFont typeface="Arial" panose="020B0604020202020204" pitchFamily="34" charset="0"/>
              <a:buChar char="•"/>
            </a:pPr>
            <a:r>
              <a:rPr lang="en-US" sz="2000" dirty="0"/>
              <a:t>100% online.  Students will not be in a physical classroom.</a:t>
            </a:r>
          </a:p>
          <a:p>
            <a:pPr marL="342900" indent="-342900" fontAlgn="base">
              <a:buFont typeface="Arial" panose="020B0604020202020204" pitchFamily="34" charset="0"/>
              <a:buChar char="•"/>
            </a:pPr>
            <a:r>
              <a:rPr lang="en-US" sz="2000" dirty="0"/>
              <a:t>Course content and assignments are available on Brightspace ​(Learning Management System)</a:t>
            </a:r>
          </a:p>
          <a:p>
            <a:pPr marL="342900" indent="-342900" fontAlgn="base">
              <a:buFont typeface="Arial" panose="020B0604020202020204" pitchFamily="34" charset="0"/>
              <a:buChar char="•"/>
            </a:pPr>
            <a:r>
              <a:rPr lang="en-US" sz="2000" dirty="0"/>
              <a:t>Certain level of independent learning​</a:t>
            </a:r>
          </a:p>
          <a:p>
            <a:pPr marL="342900" indent="-342900" fontAlgn="base">
              <a:buFont typeface="Arial" panose="020B0604020202020204" pitchFamily="34" charset="0"/>
              <a:buChar char="•"/>
            </a:pPr>
            <a:r>
              <a:rPr lang="en-US" sz="2000" dirty="0"/>
              <a:t>Requires self-motivation, discipline and great time management skills​</a:t>
            </a:r>
          </a:p>
          <a:p>
            <a:pPr marL="342900" indent="-342900" fontAlgn="base">
              <a:buFont typeface="Arial" panose="020B0604020202020204" pitchFamily="34" charset="0"/>
              <a:buChar char="•"/>
            </a:pPr>
            <a:r>
              <a:rPr lang="en-US" sz="2000" dirty="0"/>
              <a:t>Feedback from your instructor occurs within 24-48hrs​</a:t>
            </a:r>
          </a:p>
          <a:p>
            <a:pPr marL="342900" indent="-342900" fontAlgn="base">
              <a:buFont typeface="Arial" panose="020B0604020202020204" pitchFamily="34" charset="0"/>
              <a:buChar char="•"/>
            </a:pPr>
            <a:r>
              <a:rPr lang="en-US" sz="2000" dirty="0"/>
              <a:t>Frequent participation is key to success</a:t>
            </a:r>
          </a:p>
        </p:txBody>
      </p:sp>
    </p:spTree>
    <p:extLst>
      <p:ext uri="{BB962C8B-B14F-4D97-AF65-F5344CB8AC3E}">
        <p14:creationId xmlns:p14="http://schemas.microsoft.com/office/powerpoint/2010/main" val="1904350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FF735-40B7-9CFE-FE70-B421606D2162}"/>
              </a:ext>
            </a:extLst>
          </p:cNvPr>
          <p:cNvSpPr>
            <a:spLocks noGrp="1"/>
          </p:cNvSpPr>
          <p:nvPr>
            <p:ph type="title"/>
          </p:nvPr>
        </p:nvSpPr>
        <p:spPr>
          <a:xfrm>
            <a:off x="4038600" y="365125"/>
            <a:ext cx="7391400" cy="1426353"/>
          </a:xfrm>
        </p:spPr>
        <p:txBody>
          <a:bodyPr>
            <a:normAutofit/>
          </a:bodyPr>
          <a:lstStyle/>
          <a:p>
            <a:r>
              <a:rPr lang="en-US" dirty="0"/>
              <a:t>Myths about online courses </a:t>
            </a:r>
          </a:p>
        </p:txBody>
      </p:sp>
      <p:sp>
        <p:nvSpPr>
          <p:cNvPr id="3" name="TextBox 2">
            <a:extLst>
              <a:ext uri="{FF2B5EF4-FFF2-40B4-BE49-F238E27FC236}">
                <a16:creationId xmlns:a16="http://schemas.microsoft.com/office/drawing/2014/main" id="{007C4505-5E09-75E0-CB67-32376BFF214D}"/>
              </a:ext>
            </a:extLst>
          </p:cNvPr>
          <p:cNvSpPr txBox="1"/>
          <p:nvPr/>
        </p:nvSpPr>
        <p:spPr>
          <a:xfrm>
            <a:off x="111966" y="659091"/>
            <a:ext cx="3573625" cy="707886"/>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Expectations</a:t>
            </a:r>
          </a:p>
        </p:txBody>
      </p:sp>
      <p:graphicFrame>
        <p:nvGraphicFramePr>
          <p:cNvPr id="5" name="Table 4">
            <a:extLst>
              <a:ext uri="{FF2B5EF4-FFF2-40B4-BE49-F238E27FC236}">
                <a16:creationId xmlns:a16="http://schemas.microsoft.com/office/drawing/2014/main" id="{F79D8E7D-3445-4798-88E7-2DC6F4CCE9B1}"/>
              </a:ext>
            </a:extLst>
          </p:cNvPr>
          <p:cNvGraphicFramePr>
            <a:graphicFrameLocks noGrp="1"/>
          </p:cNvGraphicFramePr>
          <p:nvPr>
            <p:extLst>
              <p:ext uri="{D42A27DB-BD31-4B8C-83A1-F6EECF244321}">
                <p14:modId xmlns:p14="http://schemas.microsoft.com/office/powerpoint/2010/main" val="3457958386"/>
              </p:ext>
            </p:extLst>
          </p:nvPr>
        </p:nvGraphicFramePr>
        <p:xfrm>
          <a:off x="4038600" y="2162570"/>
          <a:ext cx="7675927" cy="3876654"/>
        </p:xfrm>
        <a:graphic>
          <a:graphicData uri="http://schemas.openxmlformats.org/drawingml/2006/table">
            <a:tbl>
              <a:tblPr firstRow="1" bandRow="1">
                <a:tableStyleId>{5C22544A-7EE6-4342-B048-85BDC9FD1C3A}</a:tableStyleId>
              </a:tblPr>
              <a:tblGrid>
                <a:gridCol w="3082472">
                  <a:extLst>
                    <a:ext uri="{9D8B030D-6E8A-4147-A177-3AD203B41FA5}">
                      <a16:colId xmlns:a16="http://schemas.microsoft.com/office/drawing/2014/main" val="429875401"/>
                    </a:ext>
                  </a:extLst>
                </a:gridCol>
                <a:gridCol w="4593455">
                  <a:extLst>
                    <a:ext uri="{9D8B030D-6E8A-4147-A177-3AD203B41FA5}">
                      <a16:colId xmlns:a16="http://schemas.microsoft.com/office/drawing/2014/main" val="1137981198"/>
                    </a:ext>
                  </a:extLst>
                </a:gridCol>
              </a:tblGrid>
              <a:tr h="457262">
                <a:tc>
                  <a:txBody>
                    <a:bodyPr/>
                    <a:lstStyle/>
                    <a:p>
                      <a:r>
                        <a:rPr lang="en-US" sz="1400" dirty="0"/>
                        <a:t>Myths​</a:t>
                      </a:r>
                    </a:p>
                    <a:p>
                      <a:endParaRPr lang="en-US" sz="1400" dirty="0"/>
                    </a:p>
                  </a:txBody>
                  <a:tcPr/>
                </a:tc>
                <a:tc>
                  <a:txBody>
                    <a:bodyPr/>
                    <a:lstStyle/>
                    <a:p>
                      <a:r>
                        <a:rPr lang="en-US" sz="1400" dirty="0"/>
                        <a:t>Reality</a:t>
                      </a:r>
                    </a:p>
                  </a:txBody>
                  <a:tcPr/>
                </a:tc>
                <a:extLst>
                  <a:ext uri="{0D108BD9-81ED-4DB2-BD59-A6C34878D82A}">
                    <a16:rowId xmlns:a16="http://schemas.microsoft.com/office/drawing/2014/main" val="498230582"/>
                  </a:ext>
                </a:extLst>
              </a:tr>
              <a:tr h="966839">
                <a:tc>
                  <a:txBody>
                    <a:bodyPr/>
                    <a:lstStyle/>
                    <a:p>
                      <a:r>
                        <a:rPr lang="en-US" sz="1400" dirty="0"/>
                        <a:t>Online courses are “easier” than face-to-face courses​</a:t>
                      </a:r>
                    </a:p>
                    <a:p>
                      <a:endParaRPr lang="en-US" sz="1400" dirty="0"/>
                    </a:p>
                    <a:p>
                      <a:endParaRPr lang="en-US" sz="1400" dirty="0"/>
                    </a:p>
                  </a:txBody>
                  <a:tcPr/>
                </a:tc>
                <a:tc>
                  <a:txBody>
                    <a:bodyPr/>
                    <a:lstStyle/>
                    <a:p>
                      <a:pPr algn="l" rtl="0" fontAlgn="base">
                        <a:buFont typeface="Arial" panose="020B0604020202020204" pitchFamily="34" charset="0"/>
                        <a:buChar char="•"/>
                      </a:pPr>
                      <a:r>
                        <a:rPr lang="en-US" sz="1400" b="0" i="0" dirty="0">
                          <a:solidFill>
                            <a:srgbClr val="000000"/>
                          </a:solidFill>
                          <a:effectLst/>
                          <a:latin typeface="Arial" panose="020B0604020202020204" pitchFamily="34" charset="0"/>
                        </a:rPr>
                        <a:t>Could be harder depending on your skill level​</a:t>
                      </a:r>
                    </a:p>
                    <a:p>
                      <a:pPr algn="l" rtl="0" fontAlgn="base">
                        <a:buFont typeface="Arial" panose="020B0604020202020204" pitchFamily="34" charset="0"/>
                        <a:buChar char="•"/>
                      </a:pPr>
                      <a:r>
                        <a:rPr lang="en-US" sz="1400" b="0" i="0" dirty="0">
                          <a:solidFill>
                            <a:srgbClr val="000000"/>
                          </a:solidFill>
                          <a:effectLst/>
                          <a:latin typeface="Arial" panose="020B0604020202020204" pitchFamily="34" charset="0"/>
                        </a:rPr>
                        <a:t>Usually involves more commitment than face-to-face courses​</a:t>
                      </a:r>
                    </a:p>
                  </a:txBody>
                  <a:tcPr/>
                </a:tc>
                <a:extLst>
                  <a:ext uri="{0D108BD9-81ED-4DB2-BD59-A6C34878D82A}">
                    <a16:rowId xmlns:a16="http://schemas.microsoft.com/office/drawing/2014/main" val="3220039593"/>
                  </a:ext>
                </a:extLst>
              </a:tr>
              <a:tr h="814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Online courses are self-paced​</a:t>
                      </a:r>
                    </a:p>
                    <a:p>
                      <a:endParaRPr lang="en-US" sz="1400" dirty="0"/>
                    </a:p>
                  </a:txBody>
                  <a:tcPr/>
                </a:tc>
                <a:tc>
                  <a:txBody>
                    <a:bodyPr/>
                    <a:lstStyle/>
                    <a:p>
                      <a:pPr algn="l" rtl="0" fontAlgn="base">
                        <a:buFont typeface="Arial" panose="020B0604020202020204" pitchFamily="34" charset="0"/>
                        <a:buChar char="•"/>
                      </a:pPr>
                      <a:r>
                        <a:rPr lang="en-US" sz="1400" b="0" i="0" dirty="0">
                          <a:solidFill>
                            <a:srgbClr val="000000"/>
                          </a:solidFill>
                          <a:effectLst/>
                          <a:latin typeface="Arial" panose="020B0604020202020204" pitchFamily="34" charset="0"/>
                        </a:rPr>
                        <a:t>Not exactly, your syllabus guides you on when you should submit assignments and participate​</a:t>
                      </a:r>
                    </a:p>
                  </a:txBody>
                  <a:tcPr/>
                </a:tc>
                <a:extLst>
                  <a:ext uri="{0D108BD9-81ED-4DB2-BD59-A6C34878D82A}">
                    <a16:rowId xmlns:a16="http://schemas.microsoft.com/office/drawing/2014/main" val="2853967711"/>
                  </a:ext>
                </a:extLst>
              </a:tr>
              <a:tr h="1577475">
                <a:tc>
                  <a:txBody>
                    <a:bodyPr/>
                    <a:lstStyle/>
                    <a:p>
                      <a:r>
                        <a:rPr lang="en-US" sz="1400" dirty="0"/>
                        <a:t>Online courses are not as engaging as face-to-face courses​</a:t>
                      </a:r>
                    </a:p>
                    <a:p>
                      <a:endParaRPr lang="en-US" sz="1400" dirty="0"/>
                    </a:p>
                    <a:p>
                      <a:endParaRPr lang="en-US" sz="1400" dirty="0"/>
                    </a:p>
                  </a:txBody>
                  <a:tcPr/>
                </a:tc>
                <a:tc>
                  <a:txBody>
                    <a:bodyPr/>
                    <a:lstStyle/>
                    <a:p>
                      <a:pPr algn="l" rtl="0" fontAlgn="base"/>
                      <a:r>
                        <a:rPr lang="en-US" sz="1400" b="0" i="0" dirty="0">
                          <a:solidFill>
                            <a:srgbClr val="000000"/>
                          </a:solidFill>
                          <a:effectLst/>
                          <a:latin typeface="Arial" panose="020B0604020202020204" pitchFamily="34" charset="0"/>
                        </a:rPr>
                        <a:t>Just as engaging as face-to-face courses when: ​</a:t>
                      </a:r>
                      <a:endParaRPr lang="en-US" sz="1400" b="0" i="0" dirty="0">
                        <a:solidFill>
                          <a:srgbClr val="000000"/>
                        </a:solidFill>
                        <a:effectLst/>
                      </a:endParaRPr>
                    </a:p>
                    <a:p>
                      <a:pPr algn="l" rtl="0" fontAlgn="base">
                        <a:buFont typeface="Arial" panose="020B0604020202020204" pitchFamily="34" charset="0"/>
                        <a:buChar char="•"/>
                      </a:pPr>
                      <a:r>
                        <a:rPr lang="en-US" sz="1400" b="0" i="0" dirty="0">
                          <a:solidFill>
                            <a:srgbClr val="000000"/>
                          </a:solidFill>
                          <a:effectLst/>
                          <a:latin typeface="Arial" panose="020B0604020202020204" pitchFamily="34" charset="0"/>
                        </a:rPr>
                        <a:t>Using interactive conference tools and participating in discussion boards​</a:t>
                      </a:r>
                    </a:p>
                    <a:p>
                      <a:pPr algn="l" rtl="0" fontAlgn="base">
                        <a:buFont typeface="Arial" panose="020B0604020202020204" pitchFamily="34" charset="0"/>
                        <a:buChar char="•"/>
                      </a:pPr>
                      <a:r>
                        <a:rPr lang="en-US" sz="1400" b="0" i="0" dirty="0">
                          <a:solidFill>
                            <a:srgbClr val="000000"/>
                          </a:solidFill>
                          <a:effectLst/>
                          <a:latin typeface="Arial" panose="020B0604020202020204" pitchFamily="34" charset="0"/>
                        </a:rPr>
                        <a:t>Frequent communication with peers​</a:t>
                      </a:r>
                    </a:p>
                  </a:txBody>
                  <a:tcPr/>
                </a:tc>
                <a:extLst>
                  <a:ext uri="{0D108BD9-81ED-4DB2-BD59-A6C34878D82A}">
                    <a16:rowId xmlns:a16="http://schemas.microsoft.com/office/drawing/2014/main" val="2697306033"/>
                  </a:ext>
                </a:extLst>
              </a:tr>
            </a:tbl>
          </a:graphicData>
        </a:graphic>
      </p:graphicFrame>
    </p:spTree>
    <p:extLst>
      <p:ext uri="{BB962C8B-B14F-4D97-AF65-F5344CB8AC3E}">
        <p14:creationId xmlns:p14="http://schemas.microsoft.com/office/powerpoint/2010/main" val="2881318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FF735-40B7-9CFE-FE70-B421606D2162}"/>
              </a:ext>
            </a:extLst>
          </p:cNvPr>
          <p:cNvSpPr>
            <a:spLocks noGrp="1"/>
          </p:cNvSpPr>
          <p:nvPr>
            <p:ph type="title"/>
          </p:nvPr>
        </p:nvSpPr>
        <p:spPr>
          <a:xfrm>
            <a:off x="4038600" y="365125"/>
            <a:ext cx="7391400" cy="1426353"/>
          </a:xfrm>
        </p:spPr>
        <p:txBody>
          <a:bodyPr>
            <a:normAutofit/>
          </a:bodyPr>
          <a:lstStyle/>
          <a:p>
            <a:r>
              <a:rPr lang="en-US" dirty="0"/>
              <a:t>Time Commitment for Online Courses</a:t>
            </a:r>
          </a:p>
        </p:txBody>
      </p:sp>
      <p:sp>
        <p:nvSpPr>
          <p:cNvPr id="3" name="TextBox 2">
            <a:extLst>
              <a:ext uri="{FF2B5EF4-FFF2-40B4-BE49-F238E27FC236}">
                <a16:creationId xmlns:a16="http://schemas.microsoft.com/office/drawing/2014/main" id="{007C4505-5E09-75E0-CB67-32376BFF214D}"/>
              </a:ext>
            </a:extLst>
          </p:cNvPr>
          <p:cNvSpPr txBox="1"/>
          <p:nvPr/>
        </p:nvSpPr>
        <p:spPr>
          <a:xfrm>
            <a:off x="111966" y="659091"/>
            <a:ext cx="3573625" cy="707886"/>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Expectations</a:t>
            </a:r>
          </a:p>
        </p:txBody>
      </p:sp>
      <p:sp>
        <p:nvSpPr>
          <p:cNvPr id="6" name="TextBox 5">
            <a:extLst>
              <a:ext uri="{FF2B5EF4-FFF2-40B4-BE49-F238E27FC236}">
                <a16:creationId xmlns:a16="http://schemas.microsoft.com/office/drawing/2014/main" id="{3924C5D9-E5E5-4F3D-B46D-6CCCE0D3402E}"/>
              </a:ext>
            </a:extLst>
          </p:cNvPr>
          <p:cNvSpPr txBox="1"/>
          <p:nvPr/>
        </p:nvSpPr>
        <p:spPr>
          <a:xfrm>
            <a:off x="4131910" y="2323516"/>
            <a:ext cx="4034709" cy="286232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Expect to spend approximately 3-4 hours per credit hour per week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i="1" dirty="0">
                <a:latin typeface="Arial" panose="020B0604020202020204" pitchFamily="34" charset="0"/>
                <a:cs typeface="Arial" panose="020B0604020202020204" pitchFamily="34" charset="0"/>
              </a:rPr>
              <a:t>Example</a:t>
            </a:r>
            <a:r>
              <a:rPr lang="en-US" dirty="0">
                <a:latin typeface="Arial" panose="020B0604020202020204" pitchFamily="34" charset="0"/>
                <a:cs typeface="Arial" panose="020B0604020202020204" pitchFamily="34" charset="0"/>
              </a:rPr>
              <a:t>: A three credit hour course may require about 9-12hrs of work per week</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We recommend that you create a weekly schedule that includes your online course work </a:t>
            </a:r>
          </a:p>
        </p:txBody>
      </p:sp>
      <p:grpSp>
        <p:nvGrpSpPr>
          <p:cNvPr id="11" name="Group 10">
            <a:extLst>
              <a:ext uri="{FF2B5EF4-FFF2-40B4-BE49-F238E27FC236}">
                <a16:creationId xmlns:a16="http://schemas.microsoft.com/office/drawing/2014/main" id="{063934F7-81C5-4BE0-A1C1-FE1D91689A01}"/>
              </a:ext>
            </a:extLst>
          </p:cNvPr>
          <p:cNvGrpSpPr/>
          <p:nvPr/>
        </p:nvGrpSpPr>
        <p:grpSpPr>
          <a:xfrm>
            <a:off x="8878078" y="2283600"/>
            <a:ext cx="1908110" cy="2031325"/>
            <a:chOff x="8878078" y="2283600"/>
            <a:chExt cx="1908110" cy="2031325"/>
          </a:xfrm>
        </p:grpSpPr>
        <p:sp>
          <p:nvSpPr>
            <p:cNvPr id="4" name="Rectangle 3">
              <a:extLst>
                <a:ext uri="{FF2B5EF4-FFF2-40B4-BE49-F238E27FC236}">
                  <a16:creationId xmlns:a16="http://schemas.microsoft.com/office/drawing/2014/main" id="{8231F3E8-9ACD-4DB7-81CF-10107B5F61AF}"/>
                </a:ext>
              </a:extLst>
            </p:cNvPr>
            <p:cNvSpPr/>
            <p:nvPr/>
          </p:nvSpPr>
          <p:spPr>
            <a:xfrm>
              <a:off x="8878078" y="2283600"/>
              <a:ext cx="1908110" cy="2031325"/>
            </a:xfrm>
            <a:prstGeom prst="rect">
              <a:avLst/>
            </a:prstGeom>
            <a:solidFill>
              <a:schemeClr val="accent1">
                <a:lumMod val="50000"/>
              </a:schemeClr>
            </a:solidFill>
          </p:spPr>
          <p:txBody>
            <a:bodyPr wrap="square">
              <a:spAutoFit/>
            </a:bodyPr>
            <a:lstStyle/>
            <a:p>
              <a:endParaRPr lang="en-US" dirty="0">
                <a:solidFill>
                  <a:schemeClr val="bg1"/>
                </a:solidFill>
              </a:endParaRPr>
            </a:p>
            <a:p>
              <a:pPr algn="ctr"/>
              <a:endParaRPr lang="en-US" dirty="0">
                <a:solidFill>
                  <a:schemeClr val="bg1"/>
                </a:solidFill>
              </a:endParaRPr>
            </a:p>
            <a:p>
              <a:pPr algn="ctr"/>
              <a:r>
                <a:rPr lang="en-US" dirty="0">
                  <a:solidFill>
                    <a:schemeClr val="bg1"/>
                  </a:solidFill>
                </a:rPr>
                <a:t>KEEP​</a:t>
              </a:r>
            </a:p>
            <a:p>
              <a:pPr algn="ctr"/>
              <a:r>
                <a:rPr lang="en-US" dirty="0">
                  <a:solidFill>
                    <a:schemeClr val="bg1"/>
                  </a:solidFill>
                </a:rPr>
                <a:t>CALM​</a:t>
              </a:r>
            </a:p>
            <a:p>
              <a:pPr algn="ctr"/>
              <a:r>
                <a:rPr lang="en-US" dirty="0">
                  <a:solidFill>
                    <a:schemeClr val="bg1"/>
                  </a:solidFill>
                </a:rPr>
                <a:t>AND​</a:t>
              </a:r>
            </a:p>
            <a:p>
              <a:pPr algn="ctr"/>
              <a:r>
                <a:rPr lang="en-US" dirty="0">
                  <a:solidFill>
                    <a:schemeClr val="bg1"/>
                  </a:solidFill>
                </a:rPr>
                <a:t>STUDY​</a:t>
              </a:r>
            </a:p>
            <a:p>
              <a:pPr algn="ctr"/>
              <a:r>
                <a:rPr lang="en-US" dirty="0">
                  <a:solidFill>
                    <a:schemeClr val="bg1"/>
                  </a:solidFill>
                </a:rPr>
                <a:t>ON​</a:t>
              </a:r>
            </a:p>
          </p:txBody>
        </p:sp>
        <p:sp>
          <p:nvSpPr>
            <p:cNvPr id="10" name="Heart 9">
              <a:extLst>
                <a:ext uri="{FF2B5EF4-FFF2-40B4-BE49-F238E27FC236}">
                  <a16:creationId xmlns:a16="http://schemas.microsoft.com/office/drawing/2014/main" id="{C7F3554A-B2B3-4DC3-AB58-29831C742159}"/>
                </a:ext>
              </a:extLst>
            </p:cNvPr>
            <p:cNvSpPr/>
            <p:nvPr/>
          </p:nvSpPr>
          <p:spPr>
            <a:xfrm>
              <a:off x="9589537" y="2416628"/>
              <a:ext cx="485192" cy="429208"/>
            </a:xfrm>
            <a:prstGeom prst="hear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57116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FF735-40B7-9CFE-FE70-B421606D2162}"/>
              </a:ext>
            </a:extLst>
          </p:cNvPr>
          <p:cNvSpPr>
            <a:spLocks noGrp="1"/>
          </p:cNvSpPr>
          <p:nvPr>
            <p:ph type="title"/>
          </p:nvPr>
        </p:nvSpPr>
        <p:spPr>
          <a:xfrm>
            <a:off x="4038600" y="365125"/>
            <a:ext cx="7391400" cy="1426353"/>
          </a:xfrm>
        </p:spPr>
        <p:txBody>
          <a:bodyPr>
            <a:normAutofit/>
          </a:bodyPr>
          <a:lstStyle/>
          <a:p>
            <a:r>
              <a:rPr lang="en-US" dirty="0"/>
              <a:t>What should I expect in an Online Live/Zoom Course </a:t>
            </a:r>
            <a:r>
              <a:rPr lang="en-US" b="0" dirty="0"/>
              <a:t>?</a:t>
            </a:r>
            <a:endParaRPr lang="en-US" dirty="0"/>
          </a:p>
        </p:txBody>
      </p:sp>
      <p:sp>
        <p:nvSpPr>
          <p:cNvPr id="3" name="TextBox 2">
            <a:extLst>
              <a:ext uri="{FF2B5EF4-FFF2-40B4-BE49-F238E27FC236}">
                <a16:creationId xmlns:a16="http://schemas.microsoft.com/office/drawing/2014/main" id="{007C4505-5E09-75E0-CB67-32376BFF214D}"/>
              </a:ext>
            </a:extLst>
          </p:cNvPr>
          <p:cNvSpPr txBox="1"/>
          <p:nvPr/>
        </p:nvSpPr>
        <p:spPr>
          <a:xfrm>
            <a:off x="111966" y="659091"/>
            <a:ext cx="3573625" cy="707886"/>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Expectations</a:t>
            </a:r>
          </a:p>
        </p:txBody>
      </p:sp>
      <p:sp>
        <p:nvSpPr>
          <p:cNvPr id="6" name="TextBox 5">
            <a:extLst>
              <a:ext uri="{FF2B5EF4-FFF2-40B4-BE49-F238E27FC236}">
                <a16:creationId xmlns:a16="http://schemas.microsoft.com/office/drawing/2014/main" id="{3924C5D9-E5E5-4F3D-B46D-6CCCE0D3402E}"/>
              </a:ext>
            </a:extLst>
          </p:cNvPr>
          <p:cNvSpPr txBox="1"/>
          <p:nvPr/>
        </p:nvSpPr>
        <p:spPr>
          <a:xfrm>
            <a:off x="4131910" y="2323516"/>
            <a:ext cx="4816147" cy="2862322"/>
          </a:xfrm>
          <a:prstGeom prst="rect">
            <a:avLst/>
          </a:prstGeom>
          <a:noFill/>
        </p:spPr>
        <p:txBody>
          <a:bodyPr wrap="square" rtlCol="0">
            <a:spAutoFit/>
          </a:bodyPr>
          <a:lstStyle/>
          <a:p>
            <a:pPr marL="285750" indent="-285750" fontAlgn="base">
              <a:buFont typeface="Arial" panose="020B0604020202020204" pitchFamily="34" charset="0"/>
              <a:buChar char="•"/>
            </a:pPr>
            <a:r>
              <a:rPr lang="en-US" dirty="0"/>
              <a:t>Synchronous (live) lectures and self-paced activities that involves instructor to student and student to student interactions through technology - Zoom. ​</a:t>
            </a:r>
          </a:p>
          <a:p>
            <a:pPr marL="285750" indent="-285750" fontAlgn="base">
              <a:buFont typeface="Arial" panose="020B0604020202020204" pitchFamily="34" charset="0"/>
              <a:buChar char="•"/>
            </a:pPr>
            <a:r>
              <a:rPr lang="en-US" dirty="0"/>
              <a:t>Set meeting times:</a:t>
            </a:r>
          </a:p>
          <a:p>
            <a:pPr marL="742950" lvl="1" indent="-285750" fontAlgn="base">
              <a:buFont typeface="Arial" panose="020B0604020202020204" pitchFamily="34" charset="0"/>
              <a:buChar char="•"/>
            </a:pPr>
            <a:r>
              <a:rPr lang="en-US" dirty="0"/>
              <a:t>Times are listed during registration ​</a:t>
            </a:r>
          </a:p>
          <a:p>
            <a:pPr marL="742950" lvl="1" indent="-285750" fontAlgn="base">
              <a:buFont typeface="Arial" panose="020B0604020202020204" pitchFamily="34" charset="0"/>
              <a:buChar char="•"/>
            </a:pPr>
            <a:r>
              <a:rPr lang="en-US" dirty="0"/>
              <a:t>Students are required to attend live meetings</a:t>
            </a:r>
          </a:p>
          <a:p>
            <a:pPr marL="285750" indent="-285750" fontAlgn="base">
              <a:buFont typeface="Arial" panose="020B0604020202020204" pitchFamily="34" charset="0"/>
              <a:buChar char="•"/>
            </a:pPr>
            <a:r>
              <a:rPr lang="en-US" dirty="0"/>
              <a:t>Navigation and presentation of each course varies depending on the instructor.​</a:t>
            </a:r>
          </a:p>
        </p:txBody>
      </p:sp>
      <p:pic>
        <p:nvPicPr>
          <p:cNvPr id="5" name="Picture 4">
            <a:extLst>
              <a:ext uri="{FF2B5EF4-FFF2-40B4-BE49-F238E27FC236}">
                <a16:creationId xmlns:a16="http://schemas.microsoft.com/office/drawing/2014/main" id="{D80C4CC6-0450-4970-9FF6-794866F6CC2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948057" y="4828875"/>
            <a:ext cx="3160890" cy="1778001"/>
          </a:xfrm>
          <a:prstGeom prst="rect">
            <a:avLst/>
          </a:prstGeom>
        </p:spPr>
      </p:pic>
      <p:sp>
        <p:nvSpPr>
          <p:cNvPr id="7" name="TextBox 6">
            <a:extLst>
              <a:ext uri="{FF2B5EF4-FFF2-40B4-BE49-F238E27FC236}">
                <a16:creationId xmlns:a16="http://schemas.microsoft.com/office/drawing/2014/main" id="{09EECCF4-DAF2-46C1-89EF-0F1C20075780}"/>
              </a:ext>
            </a:extLst>
          </p:cNvPr>
          <p:cNvSpPr txBox="1"/>
          <p:nvPr/>
        </p:nvSpPr>
        <p:spPr>
          <a:xfrm>
            <a:off x="5757333" y="7619856"/>
            <a:ext cx="4038600" cy="230832"/>
          </a:xfrm>
          <a:prstGeom prst="rect">
            <a:avLst/>
          </a:prstGeom>
          <a:noFill/>
        </p:spPr>
        <p:txBody>
          <a:bodyPr wrap="square" rtlCol="0">
            <a:spAutoFit/>
          </a:bodyPr>
          <a:lstStyle/>
          <a:p>
            <a:r>
              <a:rPr lang="en-US" sz="900">
                <a:hlinkClick r:id="rId3" tooltip="http://www.grassrootsnorthshore.com/issue_teams2"/>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2824188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FF735-40B7-9CFE-FE70-B421606D2162}"/>
              </a:ext>
            </a:extLst>
          </p:cNvPr>
          <p:cNvSpPr>
            <a:spLocks noGrp="1"/>
          </p:cNvSpPr>
          <p:nvPr>
            <p:ph type="title"/>
          </p:nvPr>
        </p:nvSpPr>
        <p:spPr>
          <a:xfrm>
            <a:off x="4038600" y="365125"/>
            <a:ext cx="7391400" cy="1426353"/>
          </a:xfrm>
        </p:spPr>
        <p:txBody>
          <a:bodyPr>
            <a:normAutofit/>
          </a:bodyPr>
          <a:lstStyle/>
          <a:p>
            <a:r>
              <a:rPr lang="en-US" dirty="0">
                <a:solidFill>
                  <a:srgbClr val="0C59B2"/>
                </a:solidFill>
              </a:rPr>
              <a:t>Academic Integrity and Dishonesty</a:t>
            </a:r>
            <a:endParaRPr lang="en-US" dirty="0"/>
          </a:p>
        </p:txBody>
      </p:sp>
      <p:sp>
        <p:nvSpPr>
          <p:cNvPr id="3" name="TextBox 2">
            <a:extLst>
              <a:ext uri="{FF2B5EF4-FFF2-40B4-BE49-F238E27FC236}">
                <a16:creationId xmlns:a16="http://schemas.microsoft.com/office/drawing/2014/main" id="{007C4505-5E09-75E0-CB67-32376BFF214D}"/>
              </a:ext>
            </a:extLst>
          </p:cNvPr>
          <p:cNvSpPr txBox="1"/>
          <p:nvPr/>
        </p:nvSpPr>
        <p:spPr>
          <a:xfrm>
            <a:off x="0" y="724358"/>
            <a:ext cx="3573625" cy="707886"/>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Plagiarism</a:t>
            </a:r>
          </a:p>
        </p:txBody>
      </p:sp>
      <p:sp>
        <p:nvSpPr>
          <p:cNvPr id="6" name="TextBox 5">
            <a:extLst>
              <a:ext uri="{FF2B5EF4-FFF2-40B4-BE49-F238E27FC236}">
                <a16:creationId xmlns:a16="http://schemas.microsoft.com/office/drawing/2014/main" id="{3924C5D9-E5E5-4F3D-B46D-6CCCE0D3402E}"/>
              </a:ext>
            </a:extLst>
          </p:cNvPr>
          <p:cNvSpPr txBox="1"/>
          <p:nvPr/>
        </p:nvSpPr>
        <p:spPr>
          <a:xfrm>
            <a:off x="4131910" y="2323516"/>
            <a:ext cx="4816147" cy="2862322"/>
          </a:xfrm>
          <a:prstGeom prst="rect">
            <a:avLst/>
          </a:prstGeom>
          <a:noFill/>
        </p:spPr>
        <p:txBody>
          <a:bodyPr wrap="square" rtlCol="0">
            <a:spAutoFit/>
          </a:bodyPr>
          <a:lstStyle/>
          <a:p>
            <a:pPr marL="285750" indent="-285750">
              <a:buFont typeface="Arial" panose="020B0604020202020204" pitchFamily="34" charset="0"/>
              <a:buChar char="•"/>
            </a:pPr>
            <a:r>
              <a:rPr lang="en-US" dirty="0"/>
              <a:t>Do your best to submit original work and paraphrase. Always document your sources. </a:t>
            </a:r>
          </a:p>
          <a:p>
            <a:pPr marL="285750" indent="-285750">
              <a:buFont typeface="Arial" panose="020B0604020202020204" pitchFamily="34" charset="0"/>
              <a:buChar char="•"/>
            </a:pPr>
            <a:r>
              <a:rPr lang="en-US" dirty="0"/>
              <a:t>Please refer to the </a:t>
            </a:r>
            <a:r>
              <a:rPr lang="en-US" dirty="0">
                <a:hlinkClick r:id="rId2"/>
              </a:rPr>
              <a:t>CCC student policy Manual – Article 8.17</a:t>
            </a:r>
            <a:r>
              <a:rPr lang="en-US" dirty="0"/>
              <a:t> for Academic Integrity and Dishonesty</a:t>
            </a:r>
          </a:p>
          <a:p>
            <a:pPr marL="285750" indent="-285750">
              <a:buFont typeface="Arial" panose="020B0604020202020204" pitchFamily="34" charset="0"/>
              <a:buChar char="•"/>
            </a:pPr>
            <a:r>
              <a:rPr lang="en-US" dirty="0"/>
              <a:t>Turn-it-In plagiarism software may be used by instructors to support students in avoiding plagiarism </a:t>
            </a:r>
          </a:p>
          <a:p>
            <a:pPr marL="285750" indent="-285750" fontAlgn="base">
              <a:buFont typeface="Arial" panose="020B0604020202020204" pitchFamily="34" charset="0"/>
              <a:buChar char="•"/>
            </a:pPr>
            <a:endParaRPr lang="en-US" dirty="0"/>
          </a:p>
        </p:txBody>
      </p:sp>
      <p:pic>
        <p:nvPicPr>
          <p:cNvPr id="7" name="Content Placeholder 4" descr="Image of many different words listed vertically and horizontally for Plagiarism.  the word Plagiarism standing out the most in Orange color">
            <a:extLst>
              <a:ext uri="{FF2B5EF4-FFF2-40B4-BE49-F238E27FC236}">
                <a16:creationId xmlns:a16="http://schemas.microsoft.com/office/drawing/2014/main" id="{827E84B0-E86D-412E-9645-2C83BEE431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2188" y="2323516"/>
            <a:ext cx="3419812" cy="1627699"/>
          </a:xfrm>
          <a:prstGeom prst="rect">
            <a:avLst/>
          </a:prstGeom>
        </p:spPr>
      </p:pic>
    </p:spTree>
    <p:extLst>
      <p:ext uri="{BB962C8B-B14F-4D97-AF65-F5344CB8AC3E}">
        <p14:creationId xmlns:p14="http://schemas.microsoft.com/office/powerpoint/2010/main" val="1301122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FF735-40B7-9CFE-FE70-B421606D2162}"/>
              </a:ext>
            </a:extLst>
          </p:cNvPr>
          <p:cNvSpPr>
            <a:spLocks noGrp="1"/>
          </p:cNvSpPr>
          <p:nvPr>
            <p:ph type="title"/>
          </p:nvPr>
        </p:nvSpPr>
        <p:spPr>
          <a:xfrm>
            <a:off x="4038599" y="365125"/>
            <a:ext cx="7907323" cy="1426353"/>
          </a:xfrm>
        </p:spPr>
        <p:txBody>
          <a:bodyPr>
            <a:normAutofit/>
          </a:bodyPr>
          <a:lstStyle/>
          <a:p>
            <a:r>
              <a:rPr lang="en-US" dirty="0">
                <a:solidFill>
                  <a:srgbClr val="0C59B2"/>
                </a:solidFill>
                <a:latin typeface="Calibri"/>
                <a:cs typeface="Calibri"/>
              </a:rPr>
              <a:t>Computer Technology Requirements</a:t>
            </a:r>
            <a:endParaRPr lang="en-US" dirty="0"/>
          </a:p>
        </p:txBody>
      </p:sp>
      <p:sp>
        <p:nvSpPr>
          <p:cNvPr id="3" name="TextBox 2">
            <a:extLst>
              <a:ext uri="{FF2B5EF4-FFF2-40B4-BE49-F238E27FC236}">
                <a16:creationId xmlns:a16="http://schemas.microsoft.com/office/drawing/2014/main" id="{007C4505-5E09-75E0-CB67-32376BFF214D}"/>
              </a:ext>
            </a:extLst>
          </p:cNvPr>
          <p:cNvSpPr txBox="1"/>
          <p:nvPr/>
        </p:nvSpPr>
        <p:spPr>
          <a:xfrm>
            <a:off x="111966" y="659091"/>
            <a:ext cx="3573625" cy="707886"/>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Technology </a:t>
            </a:r>
          </a:p>
        </p:txBody>
      </p:sp>
      <p:sp>
        <p:nvSpPr>
          <p:cNvPr id="6" name="TextBox 5">
            <a:extLst>
              <a:ext uri="{FF2B5EF4-FFF2-40B4-BE49-F238E27FC236}">
                <a16:creationId xmlns:a16="http://schemas.microsoft.com/office/drawing/2014/main" id="{3924C5D9-E5E5-4F3D-B46D-6CCCE0D3402E}"/>
              </a:ext>
            </a:extLst>
          </p:cNvPr>
          <p:cNvSpPr txBox="1"/>
          <p:nvPr/>
        </p:nvSpPr>
        <p:spPr>
          <a:xfrm>
            <a:off x="4131910" y="2323516"/>
            <a:ext cx="4958302" cy="4013919"/>
          </a:xfrm>
          <a:prstGeom prst="rect">
            <a:avLst/>
          </a:prstGeom>
          <a:noFill/>
        </p:spPr>
        <p:txBody>
          <a:bodyPr wrap="square" rtlCol="0">
            <a:spAutoFit/>
          </a:bodyPr>
          <a:lstStyle/>
          <a:p>
            <a:pPr marL="285750" indent="-285750">
              <a:buClr>
                <a:srgbClr val="000000"/>
              </a:buClr>
              <a:buSzPct val="150000"/>
              <a:buFont typeface="Arial" panose="020B0604020202020204" pitchFamily="34" charset="0"/>
              <a:buChar char="•"/>
            </a:pPr>
            <a:r>
              <a:rPr lang="en-US" dirty="0">
                <a:ea typeface="MS PGothic" charset="0"/>
              </a:rPr>
              <a:t>Access to a computer:</a:t>
            </a:r>
          </a:p>
          <a:p>
            <a:pPr marL="742950" lvl="1" indent="-285750">
              <a:buClr>
                <a:srgbClr val="000000"/>
              </a:buClr>
              <a:buSzPct val="150000"/>
              <a:buFont typeface="Arial" panose="020B0604020202020204" pitchFamily="34" charset="0"/>
              <a:buChar char="•"/>
            </a:pPr>
            <a:r>
              <a:rPr lang="en-US" dirty="0">
                <a:ea typeface="MS PGothic" charset="0"/>
              </a:rPr>
              <a:t>Personal</a:t>
            </a:r>
          </a:p>
          <a:p>
            <a:pPr marL="742950" lvl="1" indent="-285750">
              <a:buClr>
                <a:srgbClr val="000000"/>
              </a:buClr>
              <a:buSzPct val="150000"/>
              <a:buFont typeface="Arial" panose="020B0604020202020204" pitchFamily="34" charset="0"/>
              <a:buChar char="•"/>
            </a:pPr>
            <a:r>
              <a:rPr lang="en-US" dirty="0">
                <a:ea typeface="MS PGothic" charset="0"/>
                <a:hlinkClick r:id="rId2"/>
              </a:rPr>
              <a:t>CCC libraries </a:t>
            </a:r>
            <a:r>
              <a:rPr lang="en-US" dirty="0">
                <a:ea typeface="MS PGothic" charset="0"/>
              </a:rPr>
              <a:t>or </a:t>
            </a:r>
            <a:r>
              <a:rPr lang="en-US" dirty="0">
                <a:ea typeface="MS PGothic" charset="0"/>
                <a:hlinkClick r:id="rId3"/>
              </a:rPr>
              <a:t>computer labs</a:t>
            </a:r>
            <a:endParaRPr lang="en-US" dirty="0">
              <a:ea typeface="MS PGothic" charset="0"/>
            </a:endParaRPr>
          </a:p>
          <a:p>
            <a:pPr marL="742950" lvl="1" indent="-285750">
              <a:buClr>
                <a:srgbClr val="000000"/>
              </a:buClr>
              <a:buSzPct val="150000"/>
              <a:buFont typeface="Arial" panose="020B0604020202020204" pitchFamily="34" charset="0"/>
              <a:buChar char="•"/>
            </a:pPr>
            <a:r>
              <a:rPr lang="en-US" dirty="0">
                <a:ea typeface="MS PGothic" charset="0"/>
              </a:rPr>
              <a:t>Borrow through CCC </a:t>
            </a:r>
            <a:r>
              <a:rPr lang="en-US" dirty="0">
                <a:ea typeface="MS PGothic" charset="0"/>
                <a:hlinkClick r:id="rId4"/>
              </a:rPr>
              <a:t>loaner laptop program </a:t>
            </a:r>
            <a:endParaRPr lang="en-US" dirty="0">
              <a:ea typeface="MS PGothic" charset="0"/>
            </a:endParaRPr>
          </a:p>
          <a:p>
            <a:pPr marL="285750" indent="-285750">
              <a:buClr>
                <a:srgbClr val="000000"/>
              </a:buClr>
              <a:buSzPct val="150000"/>
              <a:buFont typeface="Arial" panose="020B0604020202020204" pitchFamily="34" charset="0"/>
              <a:buChar char="•"/>
            </a:pPr>
            <a:r>
              <a:rPr lang="en-US" dirty="0">
                <a:ea typeface="MS PGothic" charset="0"/>
              </a:rPr>
              <a:t>PC or MAC can be used</a:t>
            </a:r>
            <a:r>
              <a:rPr lang="en-US" dirty="0">
                <a:solidFill>
                  <a:srgbClr val="C00000"/>
                </a:solidFill>
                <a:ea typeface="MS PGothic" charset="0"/>
              </a:rPr>
              <a:t>*</a:t>
            </a:r>
          </a:p>
          <a:p>
            <a:pPr marL="285750" indent="-285750">
              <a:spcBef>
                <a:spcPts val="500"/>
              </a:spcBef>
              <a:buClr>
                <a:srgbClr val="000000"/>
              </a:buClr>
              <a:buSzPct val="150000"/>
              <a:buFont typeface="Arial" panose="020B0604020202020204" pitchFamily="34" charset="0"/>
              <a:buChar char="•"/>
            </a:pPr>
            <a:r>
              <a:rPr lang="en-US" dirty="0">
                <a:ea typeface="MS PGothic" charset="0"/>
              </a:rPr>
              <a:t>Mobile devices</a:t>
            </a:r>
            <a:r>
              <a:rPr lang="en-US" dirty="0">
                <a:solidFill>
                  <a:srgbClr val="C00000"/>
                </a:solidFill>
                <a:ea typeface="MS PGothic" charset="0"/>
              </a:rPr>
              <a:t>*</a:t>
            </a:r>
          </a:p>
          <a:p>
            <a:pPr marL="285750" indent="-285750">
              <a:spcBef>
                <a:spcPts val="500"/>
              </a:spcBef>
              <a:buClr>
                <a:srgbClr val="000000"/>
              </a:buClr>
              <a:buSzPct val="150000"/>
              <a:buFont typeface="Arial" panose="020B0604020202020204" pitchFamily="34" charset="0"/>
              <a:buChar char="•"/>
            </a:pPr>
            <a:r>
              <a:rPr lang="en-US" dirty="0">
                <a:ea typeface="MS PGothic" charset="0"/>
              </a:rPr>
              <a:t>Internet Access</a:t>
            </a:r>
          </a:p>
          <a:p>
            <a:pPr marL="285750" indent="-285750">
              <a:spcBef>
                <a:spcPts val="500"/>
              </a:spcBef>
              <a:buClr>
                <a:srgbClr val="000000"/>
              </a:buClr>
              <a:buSzPct val="150000"/>
              <a:buFont typeface="Arial" panose="020B0604020202020204" pitchFamily="34" charset="0"/>
              <a:buChar char="•"/>
            </a:pPr>
            <a:r>
              <a:rPr lang="en-US" dirty="0">
                <a:ea typeface="MS PGothic" charset="0"/>
              </a:rPr>
              <a:t>Latest browser and plug-in software</a:t>
            </a:r>
          </a:p>
          <a:p>
            <a:pPr marL="285750" indent="-285750">
              <a:spcBef>
                <a:spcPts val="500"/>
              </a:spcBef>
              <a:buClr>
                <a:srgbClr val="000000"/>
              </a:buClr>
              <a:buSzPct val="150000"/>
              <a:buFont typeface="Arial" panose="020B0604020202020204" pitchFamily="34" charset="0"/>
              <a:buChar char="•"/>
            </a:pPr>
            <a:r>
              <a:rPr lang="en-US" b="1" dirty="0">
                <a:ea typeface="MS PGothic" charset="0"/>
              </a:rPr>
              <a:t>GOLDEN RULE: Always have a back up plan!</a:t>
            </a:r>
          </a:p>
          <a:p>
            <a:pPr marL="285750" indent="-285750">
              <a:spcBef>
                <a:spcPts val="500"/>
              </a:spcBef>
              <a:buClr>
                <a:srgbClr val="000000"/>
              </a:buClr>
              <a:buSzPct val="150000"/>
              <a:buFont typeface="Arial" panose="020B0604020202020204" pitchFamily="34" charset="0"/>
              <a:buChar char="•"/>
            </a:pPr>
            <a:endParaRPr lang="en-US" b="1" dirty="0">
              <a:ea typeface="MS PGothic" charset="0"/>
            </a:endParaRPr>
          </a:p>
          <a:p>
            <a:pPr marL="285750" indent="-285750" fontAlgn="base">
              <a:buFont typeface="Arial" panose="020B0604020202020204" pitchFamily="34" charset="0"/>
              <a:buChar char="•"/>
            </a:pPr>
            <a:endParaRPr lang="en-US" dirty="0"/>
          </a:p>
        </p:txBody>
      </p:sp>
      <p:sp>
        <p:nvSpPr>
          <p:cNvPr id="4" name="Rectangle 3">
            <a:extLst>
              <a:ext uri="{FF2B5EF4-FFF2-40B4-BE49-F238E27FC236}">
                <a16:creationId xmlns:a16="http://schemas.microsoft.com/office/drawing/2014/main" id="{2FD0F15A-AF79-4A74-9C00-9B2A9E1E840F}"/>
              </a:ext>
            </a:extLst>
          </p:cNvPr>
          <p:cNvSpPr/>
          <p:nvPr/>
        </p:nvSpPr>
        <p:spPr>
          <a:xfrm>
            <a:off x="4131910" y="5691104"/>
            <a:ext cx="6096000" cy="646331"/>
          </a:xfrm>
          <a:prstGeom prst="rect">
            <a:avLst/>
          </a:prstGeom>
        </p:spPr>
        <p:txBody>
          <a:bodyPr>
            <a:spAutoFit/>
          </a:bodyPr>
          <a:lstStyle/>
          <a:p>
            <a:pPr marL="171450" indent="-171450">
              <a:buFont typeface="Wingdings" panose="05000000000000000000" pitchFamily="2" charset="2"/>
              <a:buChar char="v"/>
            </a:pPr>
            <a:r>
              <a:rPr lang="en-US" sz="1200" dirty="0">
                <a:solidFill>
                  <a:srgbClr val="C00000"/>
                </a:solidFill>
              </a:rPr>
              <a:t>Apps are available for Android and iOS devices (PULSE)</a:t>
            </a:r>
          </a:p>
          <a:p>
            <a:pPr marL="171450" indent="-171450">
              <a:buFont typeface="Wingdings" panose="05000000000000000000" pitchFamily="2" charset="2"/>
              <a:buChar char="v"/>
            </a:pPr>
            <a:r>
              <a:rPr lang="en-US" sz="1200" dirty="0">
                <a:solidFill>
                  <a:srgbClr val="C00000"/>
                </a:solidFill>
              </a:rPr>
              <a:t>MAC computers may not be compatible with some Computer Science courses</a:t>
            </a:r>
          </a:p>
          <a:p>
            <a:pPr marL="171450" indent="-171450">
              <a:buFont typeface="Wingdings" panose="05000000000000000000" pitchFamily="2" charset="2"/>
              <a:buChar char="v"/>
            </a:pPr>
            <a:r>
              <a:rPr lang="en-US" sz="1200" dirty="0">
                <a:solidFill>
                  <a:srgbClr val="C00000"/>
                </a:solidFill>
              </a:rPr>
              <a:t>All course work can NOT be completed with a Mobile Device</a:t>
            </a:r>
          </a:p>
        </p:txBody>
      </p:sp>
    </p:spTree>
    <p:extLst>
      <p:ext uri="{BB962C8B-B14F-4D97-AF65-F5344CB8AC3E}">
        <p14:creationId xmlns:p14="http://schemas.microsoft.com/office/powerpoint/2010/main" val="3117179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FF735-40B7-9CFE-FE70-B421606D2162}"/>
              </a:ext>
            </a:extLst>
          </p:cNvPr>
          <p:cNvSpPr>
            <a:spLocks noGrp="1"/>
          </p:cNvSpPr>
          <p:nvPr>
            <p:ph type="title"/>
          </p:nvPr>
        </p:nvSpPr>
        <p:spPr>
          <a:xfrm>
            <a:off x="4038599" y="365125"/>
            <a:ext cx="7907323" cy="1426353"/>
          </a:xfrm>
        </p:spPr>
        <p:txBody>
          <a:bodyPr>
            <a:normAutofit/>
          </a:bodyPr>
          <a:lstStyle/>
          <a:p>
            <a:r>
              <a:rPr lang="en-US" dirty="0">
                <a:solidFill>
                  <a:srgbClr val="0C59B2"/>
                </a:solidFill>
                <a:latin typeface="Calibri"/>
                <a:cs typeface="Calibri"/>
              </a:rPr>
              <a:t>Basic Computer Skills</a:t>
            </a:r>
            <a:endParaRPr lang="en-US" dirty="0"/>
          </a:p>
        </p:txBody>
      </p:sp>
      <p:sp>
        <p:nvSpPr>
          <p:cNvPr id="3" name="TextBox 2">
            <a:extLst>
              <a:ext uri="{FF2B5EF4-FFF2-40B4-BE49-F238E27FC236}">
                <a16:creationId xmlns:a16="http://schemas.microsoft.com/office/drawing/2014/main" id="{007C4505-5E09-75E0-CB67-32376BFF214D}"/>
              </a:ext>
            </a:extLst>
          </p:cNvPr>
          <p:cNvSpPr txBox="1"/>
          <p:nvPr/>
        </p:nvSpPr>
        <p:spPr>
          <a:xfrm>
            <a:off x="111966" y="659091"/>
            <a:ext cx="3573625" cy="707886"/>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Technology </a:t>
            </a:r>
          </a:p>
        </p:txBody>
      </p:sp>
      <p:sp>
        <p:nvSpPr>
          <p:cNvPr id="6" name="TextBox 5">
            <a:extLst>
              <a:ext uri="{FF2B5EF4-FFF2-40B4-BE49-F238E27FC236}">
                <a16:creationId xmlns:a16="http://schemas.microsoft.com/office/drawing/2014/main" id="{3924C5D9-E5E5-4F3D-B46D-6CCCE0D3402E}"/>
              </a:ext>
            </a:extLst>
          </p:cNvPr>
          <p:cNvSpPr txBox="1"/>
          <p:nvPr/>
        </p:nvSpPr>
        <p:spPr>
          <a:xfrm>
            <a:off x="4131910" y="2323516"/>
            <a:ext cx="4816147" cy="1754326"/>
          </a:xfrm>
          <a:prstGeom prst="rect">
            <a:avLst/>
          </a:prstGeom>
          <a:noFill/>
        </p:spPr>
        <p:txBody>
          <a:bodyPr wrap="square" rtlCol="0">
            <a:spAutoFit/>
          </a:bodyPr>
          <a:lstStyle/>
          <a:p>
            <a:pPr marL="285750" indent="-285750">
              <a:buClr>
                <a:srgbClr val="000000"/>
              </a:buClr>
              <a:buSzPct val="150000"/>
              <a:buFont typeface="Arial" panose="020B0604020202020204" pitchFamily="34" charset="0"/>
              <a:buChar char="•"/>
            </a:pPr>
            <a:r>
              <a:rPr lang="en-US" dirty="0">
                <a:ea typeface="MS PGothic" charset="0"/>
              </a:rPr>
              <a:t>Browsing the Internet </a:t>
            </a:r>
          </a:p>
          <a:p>
            <a:pPr marL="285750" indent="-285750">
              <a:buClr>
                <a:srgbClr val="000000"/>
              </a:buClr>
              <a:buSzPct val="150000"/>
              <a:buFont typeface="Arial" panose="020B0604020202020204" pitchFamily="34" charset="0"/>
              <a:buChar char="•"/>
            </a:pPr>
            <a:r>
              <a:rPr lang="en-US" dirty="0">
                <a:ea typeface="MS PGothic" charset="0"/>
              </a:rPr>
              <a:t>Emailing</a:t>
            </a:r>
          </a:p>
          <a:p>
            <a:pPr marL="285750" indent="-285750">
              <a:buClr>
                <a:srgbClr val="000000"/>
              </a:buClr>
              <a:buSzPct val="150000"/>
              <a:buFont typeface="Arial" panose="020B0604020202020204" pitchFamily="34" charset="0"/>
              <a:buChar char="•"/>
            </a:pPr>
            <a:r>
              <a:rPr lang="en-US" dirty="0"/>
              <a:t>Word Processing</a:t>
            </a:r>
            <a:endParaRPr lang="en-US" dirty="0">
              <a:ea typeface="MS PGothic" charset="0"/>
            </a:endParaRPr>
          </a:p>
          <a:p>
            <a:pPr marL="285750" indent="-285750">
              <a:buClr>
                <a:srgbClr val="000000"/>
              </a:buClr>
              <a:buSzPct val="150000"/>
              <a:buFont typeface="Arial" panose="020B0604020202020204" pitchFamily="34" charset="0"/>
              <a:buChar char="•"/>
            </a:pPr>
            <a:r>
              <a:rPr lang="en-US" dirty="0">
                <a:ea typeface="MS PGothic" charset="0"/>
              </a:rPr>
              <a:t>Uploading, Downloading, Saving and  Retrieving Files</a:t>
            </a:r>
          </a:p>
          <a:p>
            <a:pPr marL="285750" indent="-285750">
              <a:buClr>
                <a:srgbClr val="000000"/>
              </a:buClr>
              <a:buSzPct val="150000"/>
              <a:buFont typeface="Arial" panose="020B0604020202020204" pitchFamily="34" charset="0"/>
              <a:buChar char="•"/>
            </a:pPr>
            <a:r>
              <a:rPr lang="en-US" dirty="0">
                <a:ea typeface="MS PGothic" charset="0"/>
              </a:rPr>
              <a:t>Installing Software</a:t>
            </a:r>
            <a:endParaRPr lang="en-US" dirty="0"/>
          </a:p>
        </p:txBody>
      </p:sp>
      <p:pic>
        <p:nvPicPr>
          <p:cNvPr id="13" name="Picture 12">
            <a:extLst>
              <a:ext uri="{FF2B5EF4-FFF2-40B4-BE49-F238E27FC236}">
                <a16:creationId xmlns:a16="http://schemas.microsoft.com/office/drawing/2014/main" id="{24E38555-B9C7-4F74-A4E7-A717D50E4AF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295898" y="3909269"/>
            <a:ext cx="3508042" cy="2333809"/>
          </a:xfrm>
          <a:prstGeom prst="rect">
            <a:avLst/>
          </a:prstGeom>
        </p:spPr>
      </p:pic>
      <p:sp>
        <p:nvSpPr>
          <p:cNvPr id="14" name="TextBox 13">
            <a:extLst>
              <a:ext uri="{FF2B5EF4-FFF2-40B4-BE49-F238E27FC236}">
                <a16:creationId xmlns:a16="http://schemas.microsoft.com/office/drawing/2014/main" id="{40458334-0B74-4566-838F-86D45C8F5A5A}"/>
              </a:ext>
            </a:extLst>
          </p:cNvPr>
          <p:cNvSpPr txBox="1"/>
          <p:nvPr/>
        </p:nvSpPr>
        <p:spPr>
          <a:xfrm>
            <a:off x="941733" y="6858000"/>
            <a:ext cx="10308534" cy="230832"/>
          </a:xfrm>
          <a:prstGeom prst="rect">
            <a:avLst/>
          </a:prstGeom>
          <a:noFill/>
        </p:spPr>
        <p:txBody>
          <a:bodyPr wrap="square" rtlCol="0">
            <a:spAutoFit/>
          </a:bodyPr>
          <a:lstStyle/>
          <a:p>
            <a:r>
              <a:rPr lang="en-US" sz="900">
                <a:hlinkClick r:id="rId3" tooltip="https://technofaq.org/posts/2017/02/get-edge-at-your-work-station-with-updated-knowledge-latest-technical-training-is-available-online/"/>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3677010015"/>
      </p:ext>
    </p:extLst>
  </p:cSld>
  <p:clrMapOvr>
    <a:masterClrMapping/>
  </p:clrMapOvr>
</p:sld>
</file>

<file path=ppt/theme/theme1.xml><?xml version="1.0" encoding="utf-8"?>
<a:theme xmlns:a="http://schemas.openxmlformats.org/drawingml/2006/main" name="Title Master">
  <a:themeElements>
    <a:clrScheme name="CC District">
      <a:dk1>
        <a:srgbClr val="000000"/>
      </a:dk1>
      <a:lt1>
        <a:srgbClr val="FFFFFF"/>
      </a:lt1>
      <a:dk2>
        <a:srgbClr val="434343"/>
      </a:dk2>
      <a:lt2>
        <a:srgbClr val="E3E1DB"/>
      </a:lt2>
      <a:accent1>
        <a:srgbClr val="0055B8"/>
      </a:accent1>
      <a:accent2>
        <a:srgbClr val="CDDB00"/>
      </a:accent2>
      <a:accent3>
        <a:srgbClr val="E3E1DB"/>
      </a:accent3>
      <a:accent4>
        <a:srgbClr val="0055B8"/>
      </a:accent4>
      <a:accent5>
        <a:srgbClr val="CDDB00"/>
      </a:accent5>
      <a:accent6>
        <a:srgbClr val="E3E1DB"/>
      </a:accent6>
      <a:hlink>
        <a:srgbClr val="0055B8"/>
      </a:hlink>
      <a:folHlink>
        <a:srgbClr val="6CA1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PowerPoint-Template-01" id="{7CC85909-98D2-E04A-BE39-9819C9A58796}" vid="{D5803F40-5FC7-4A42-BA04-C75699FE7CFF}"/>
    </a:ext>
  </a:extLst>
</a:theme>
</file>

<file path=ppt/theme/theme2.xml><?xml version="1.0" encoding="utf-8"?>
<a:theme xmlns:a="http://schemas.openxmlformats.org/drawingml/2006/main" name="Dividers/Call-outs">
  <a:themeElements>
    <a:clrScheme name="CC District">
      <a:dk1>
        <a:srgbClr val="000000"/>
      </a:dk1>
      <a:lt1>
        <a:srgbClr val="FFFFFF"/>
      </a:lt1>
      <a:dk2>
        <a:srgbClr val="434343"/>
      </a:dk2>
      <a:lt2>
        <a:srgbClr val="E3E1DB"/>
      </a:lt2>
      <a:accent1>
        <a:srgbClr val="0055B8"/>
      </a:accent1>
      <a:accent2>
        <a:srgbClr val="CDDB00"/>
      </a:accent2>
      <a:accent3>
        <a:srgbClr val="E3E1DB"/>
      </a:accent3>
      <a:accent4>
        <a:srgbClr val="0055B8"/>
      </a:accent4>
      <a:accent5>
        <a:srgbClr val="CDDB00"/>
      </a:accent5>
      <a:accent6>
        <a:srgbClr val="E3E1DB"/>
      </a:accent6>
      <a:hlink>
        <a:srgbClr val="0055B8"/>
      </a:hlink>
      <a:folHlink>
        <a:srgbClr val="6CA1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PowerPoint-Template-01" id="{7CC85909-98D2-E04A-BE39-9819C9A58796}" vid="{8970429D-CF72-764C-9727-DCF05F117BD5}"/>
    </a:ext>
  </a:extLst>
</a:theme>
</file>

<file path=ppt/theme/theme3.xml><?xml version="1.0" encoding="utf-8"?>
<a:theme xmlns:a="http://schemas.openxmlformats.org/drawingml/2006/main" name="Content Slides">
  <a:themeElements>
    <a:clrScheme name="CC District">
      <a:dk1>
        <a:srgbClr val="000000"/>
      </a:dk1>
      <a:lt1>
        <a:srgbClr val="FFFFFF"/>
      </a:lt1>
      <a:dk2>
        <a:srgbClr val="434343"/>
      </a:dk2>
      <a:lt2>
        <a:srgbClr val="E3E1DB"/>
      </a:lt2>
      <a:accent1>
        <a:srgbClr val="0055B8"/>
      </a:accent1>
      <a:accent2>
        <a:srgbClr val="CDDB00"/>
      </a:accent2>
      <a:accent3>
        <a:srgbClr val="E3E1DB"/>
      </a:accent3>
      <a:accent4>
        <a:srgbClr val="0055B8"/>
      </a:accent4>
      <a:accent5>
        <a:srgbClr val="CDDB00"/>
      </a:accent5>
      <a:accent6>
        <a:srgbClr val="E3E1DB"/>
      </a:accent6>
      <a:hlink>
        <a:srgbClr val="0055B8"/>
      </a:hlink>
      <a:folHlink>
        <a:srgbClr val="6CA1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PowerPoint-Template-01" id="{7CC85909-98D2-E04A-BE39-9819C9A58796}" vid="{540471BB-0F9A-414E-9F7E-6421AA8B1317}"/>
    </a:ext>
  </a:extLst>
</a:theme>
</file>

<file path=ppt/theme/theme4.xml><?xml version="1.0" encoding="utf-8"?>
<a:theme xmlns:a="http://schemas.openxmlformats.org/drawingml/2006/main" name="Content with Picture">
  <a:themeElements>
    <a:clrScheme name="CC District">
      <a:dk1>
        <a:srgbClr val="000000"/>
      </a:dk1>
      <a:lt1>
        <a:srgbClr val="FFFFFF"/>
      </a:lt1>
      <a:dk2>
        <a:srgbClr val="434343"/>
      </a:dk2>
      <a:lt2>
        <a:srgbClr val="E3E1DB"/>
      </a:lt2>
      <a:accent1>
        <a:srgbClr val="0055B8"/>
      </a:accent1>
      <a:accent2>
        <a:srgbClr val="CDDB00"/>
      </a:accent2>
      <a:accent3>
        <a:srgbClr val="E3E1DB"/>
      </a:accent3>
      <a:accent4>
        <a:srgbClr val="0055B8"/>
      </a:accent4>
      <a:accent5>
        <a:srgbClr val="CDDB00"/>
      </a:accent5>
      <a:accent6>
        <a:srgbClr val="E3E1DB"/>
      </a:accent6>
      <a:hlink>
        <a:srgbClr val="0055B8"/>
      </a:hlink>
      <a:folHlink>
        <a:srgbClr val="6CA1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PowerPoint-Template-01" id="{7CC85909-98D2-E04A-BE39-9819C9A58796}" vid="{31082077-AC74-BF46-B2E2-5FA1A61FFA6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78BD47DE213441AB26D081C13F34C5" ma:contentTypeVersion="15" ma:contentTypeDescription="Create a new document." ma:contentTypeScope="" ma:versionID="5609be8626babedcfc7283685368579f">
  <xsd:schema xmlns:xsd="http://www.w3.org/2001/XMLSchema" xmlns:xs="http://www.w3.org/2001/XMLSchema" xmlns:p="http://schemas.microsoft.com/office/2006/metadata/properties" xmlns:ns2="b02ebf6b-ab69-4549-aa59-81845d0b8c62" xmlns:ns3="59dbb8c8-0c58-4f09-9214-9a877415f2c2" targetNamespace="http://schemas.microsoft.com/office/2006/metadata/properties" ma:root="true" ma:fieldsID="18e22e5a2512cb6e2a1a1c64853acd8a" ns2:_="" ns3:_="">
    <xsd:import namespace="b02ebf6b-ab69-4549-aa59-81845d0b8c62"/>
    <xsd:import namespace="59dbb8c8-0c58-4f09-9214-9a877415f2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WordPressID" minOccurs="0"/>
                <xsd:element ref="ns2:WordPress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2ebf6b-ab69-4549-aa59-81845d0b8c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5a91a21-2bd8-4402-b242-f7ffa2f3143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WordPressID" ma:index="21" nillable="true" ma:displayName="WordPress ID" ma:decimals="0" ma:indexed="true" ma:internalName="WordPressID" ma:percentage="FALSE">
      <xsd:simpleType>
        <xsd:restriction base="dms:Number"/>
      </xsd:simpleType>
    </xsd:element>
    <xsd:element name="WordPressURL" ma:index="22" nillable="true" ma:displayName="WordPress URL" ma:indexed="true" ma:internalName="WordPressURL">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dbb8c8-0c58-4f09-9214-9a877415f2c2"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599229e-3048-4664-99ec-b12484159f20}" ma:internalName="TaxCatchAll" ma:showField="CatchAllData" ma:web="59dbb8c8-0c58-4f09-9214-9a877415f2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9dbb8c8-0c58-4f09-9214-9a877415f2c2" xsi:nil="true"/>
    <lcf76f155ced4ddcb4097134ff3c332f xmlns="b02ebf6b-ab69-4549-aa59-81845d0b8c62">
      <Terms xmlns="http://schemas.microsoft.com/office/infopath/2007/PartnerControls"/>
    </lcf76f155ced4ddcb4097134ff3c332f>
    <WordPressURL xmlns="b02ebf6b-ab69-4549-aa59-81845d0b8c62">/wp-content/uploads/departments/Documents/OnlineLearning/</WordPressURL>
    <WordPressID xmlns="b02ebf6b-ab69-4549-aa59-81845d0b8c6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0C6A9E-C4A1-4704-9F54-D3E136ACB302}"/>
</file>

<file path=customXml/itemProps2.xml><?xml version="1.0" encoding="utf-8"?>
<ds:datastoreItem xmlns:ds="http://schemas.openxmlformats.org/officeDocument/2006/customXml" ds:itemID="{740EDA7C-9F39-44C5-B5E4-B0DC98CEAE14}"/>
</file>

<file path=customXml/itemProps3.xml><?xml version="1.0" encoding="utf-8"?>
<ds:datastoreItem xmlns:ds="http://schemas.openxmlformats.org/officeDocument/2006/customXml" ds:itemID="{7CC880BE-4993-407E-BA8A-0DF736B4F3FD}"/>
</file>

<file path=docProps/app.xml><?xml version="1.0" encoding="utf-8"?>
<Properties xmlns="http://schemas.openxmlformats.org/officeDocument/2006/extended-properties" xmlns:vt="http://schemas.openxmlformats.org/officeDocument/2006/docPropsVTypes">
  <Template>DO-PowerPoint-Template-01 (1)</Template>
  <TotalTime>650</TotalTime>
  <Words>1462</Words>
  <Application>Microsoft Office PowerPoint</Application>
  <PresentationFormat>Widescreen</PresentationFormat>
  <Paragraphs>212</Paragraphs>
  <Slides>21</Slides>
  <Notes>0</Notes>
  <HiddenSlides>0</HiddenSlides>
  <MMClips>0</MMClips>
  <ScaleCrop>false</ScaleCrop>
  <HeadingPairs>
    <vt:vector size="4" baseType="variant">
      <vt:variant>
        <vt:lpstr>Theme</vt:lpstr>
      </vt:variant>
      <vt:variant>
        <vt:i4>4</vt:i4>
      </vt:variant>
      <vt:variant>
        <vt:lpstr>Slide Titles</vt:lpstr>
      </vt:variant>
      <vt:variant>
        <vt:i4>21</vt:i4>
      </vt:variant>
    </vt:vector>
  </HeadingPairs>
  <TitlesOfParts>
    <vt:vector size="25" baseType="lpstr">
      <vt:lpstr>Title Master</vt:lpstr>
      <vt:lpstr>Dividers/Call-outs</vt:lpstr>
      <vt:lpstr>Content Slides</vt:lpstr>
      <vt:lpstr>Content with Picture</vt:lpstr>
      <vt:lpstr>Online Learning New Student Orientation</vt:lpstr>
      <vt:lpstr>Questions Answered By This Orientation​ </vt:lpstr>
      <vt:lpstr>What should I expect when taking an Online Course?​ </vt:lpstr>
      <vt:lpstr>Myths about online courses </vt:lpstr>
      <vt:lpstr>Time Commitment for Online Courses</vt:lpstr>
      <vt:lpstr>What should I expect in an Online Live/Zoom Course ?</vt:lpstr>
      <vt:lpstr>Academic Integrity and Dishonesty</vt:lpstr>
      <vt:lpstr>Computer Technology Requirements</vt:lpstr>
      <vt:lpstr>Basic Computer Skills</vt:lpstr>
      <vt:lpstr>Logging into your Online or Online/Live course</vt:lpstr>
      <vt:lpstr>Logging into your Online or Online/Live course</vt:lpstr>
      <vt:lpstr>When Do I Log Into My Course?</vt:lpstr>
      <vt:lpstr>How Do I Participate in My Online/Online-Live Course?</vt:lpstr>
      <vt:lpstr>Where Do I Purchase Textbooks?</vt:lpstr>
      <vt:lpstr>Who Do I Contact For Support?</vt:lpstr>
      <vt:lpstr>Who Do I Contact For Support?</vt:lpstr>
      <vt:lpstr>Student Support Services</vt:lpstr>
      <vt:lpstr>Navigate</vt:lpstr>
      <vt:lpstr>Navigate</vt:lpstr>
      <vt:lpstr>How to access Navigate</vt:lpstr>
      <vt:lpstr>Knowledge Check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Steven Bradford</dc:creator>
  <cp:lastModifiedBy>Steven Bradford</cp:lastModifiedBy>
  <cp:revision>174</cp:revision>
  <dcterms:created xsi:type="dcterms:W3CDTF">2022-11-29T18:37:12Z</dcterms:created>
  <dcterms:modified xsi:type="dcterms:W3CDTF">2022-12-14T19:19:28Z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0x010100C478BD47DE213441AB26D081C13F34C5</vt:lpwstr>
  </property>
  <property fmtid="{D5CDD505-2E9C-101B-9397-08002B2CF9AE}" pid="3" name="MediaServiceImageTags">
    <vt:lpwstr/>
  </property>
</Properties>
</file>