
<file path=[Content_Types].xml><?xml version="1.0" encoding="utf-8"?>
<Types xmlns="http://schemas.openxmlformats.org/package/2006/content-types">
  <Default Extension="doc" ContentType="application/msword"/>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1.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2.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3.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4.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5.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6.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7.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8.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9.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20.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21.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2.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3.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4.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5.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6.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7.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8.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9.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30.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31.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8" r:id="rId4"/>
    <p:sldMasterId id="2147483668" r:id="rId5"/>
    <p:sldMasterId id="2147483688" r:id="rId6"/>
    <p:sldMasterId id="2147483678" r:id="rId7"/>
    <p:sldMasterId id="2147483708" r:id="rId8"/>
    <p:sldMasterId id="2147483718" r:id="rId9"/>
    <p:sldMasterId id="2147483728" r:id="rId10"/>
    <p:sldMasterId id="2147483738" r:id="rId11"/>
    <p:sldMasterId id="2147483758" r:id="rId12"/>
    <p:sldMasterId id="2147483768" r:id="rId13"/>
    <p:sldMasterId id="2147483778" r:id="rId14"/>
    <p:sldMasterId id="2147483788" r:id="rId15"/>
    <p:sldMasterId id="2147483808" r:id="rId16"/>
    <p:sldMasterId id="2147483818" r:id="rId17"/>
    <p:sldMasterId id="2147483828" r:id="rId18"/>
    <p:sldMasterId id="2147483838" r:id="rId19"/>
    <p:sldMasterId id="2147483858" r:id="rId20"/>
    <p:sldMasterId id="2147483868" r:id="rId21"/>
    <p:sldMasterId id="2147483878" r:id="rId22"/>
    <p:sldMasterId id="2147483888" r:id="rId23"/>
    <p:sldMasterId id="2147483908" r:id="rId24"/>
    <p:sldMasterId id="2147483918" r:id="rId25"/>
    <p:sldMasterId id="2147483928" r:id="rId26"/>
    <p:sldMasterId id="2147483938" r:id="rId27"/>
    <p:sldMasterId id="2147483958" r:id="rId28"/>
    <p:sldMasterId id="2147483968" r:id="rId29"/>
    <p:sldMasterId id="2147483978" r:id="rId30"/>
    <p:sldMasterId id="2147483988" r:id="rId31"/>
    <p:sldMasterId id="2147484008" r:id="rId32"/>
    <p:sldMasterId id="2147484018" r:id="rId33"/>
    <p:sldMasterId id="2147484028" r:id="rId34"/>
    <p:sldMasterId id="2147484038" r:id="rId35"/>
  </p:sldMasterIdLst>
  <p:notesMasterIdLst>
    <p:notesMasterId r:id="rId61"/>
  </p:notesMasterIdLst>
  <p:sldIdLst>
    <p:sldId id="256" r:id="rId36"/>
    <p:sldId id="259" r:id="rId37"/>
    <p:sldId id="285" r:id="rId38"/>
    <p:sldId id="286" r:id="rId39"/>
    <p:sldId id="288" r:id="rId40"/>
    <p:sldId id="289" r:id="rId41"/>
    <p:sldId id="271" r:id="rId42"/>
    <p:sldId id="272" r:id="rId43"/>
    <p:sldId id="273" r:id="rId44"/>
    <p:sldId id="274" r:id="rId45"/>
    <p:sldId id="275" r:id="rId46"/>
    <p:sldId id="282" r:id="rId47"/>
    <p:sldId id="284" r:id="rId48"/>
    <p:sldId id="279" r:id="rId49"/>
    <p:sldId id="280" r:id="rId50"/>
    <p:sldId id="281" r:id="rId51"/>
    <p:sldId id="277" r:id="rId52"/>
    <p:sldId id="278" r:id="rId53"/>
    <p:sldId id="290" r:id="rId54"/>
    <p:sldId id="291" r:id="rId55"/>
    <p:sldId id="264" r:id="rId56"/>
    <p:sldId id="265" r:id="rId57"/>
    <p:sldId id="267" r:id="rId58"/>
    <p:sldId id="283" r:id="rId59"/>
    <p:sldId id="270" r:id="rId60"/>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sire Richardson" initials="DR" lastIdx="8" clrIdx="0">
    <p:extLst>
      <p:ext uri="{19B8F6BF-5375-455C-9EA6-DF929625EA0E}">
        <p15:presenceInfo xmlns:p15="http://schemas.microsoft.com/office/powerpoint/2012/main" userId="S-1-5-21-2765988786-2481053223-409198713-8189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916C5E-D223-48A5-9662-CFBF70209655}" v="32" dt="2022-07-05T16:37:03.7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92"/>
    <p:restoredTop sz="94674"/>
  </p:normalViewPr>
  <p:slideViewPr>
    <p:cSldViewPr snapToGrid="0" snapToObjects="1">
      <p:cViewPr varScale="1">
        <p:scale>
          <a:sx n="90" d="100"/>
          <a:sy n="90" d="100"/>
        </p:scale>
        <p:origin x="68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3.xml"/><Relationship Id="rId21" Type="http://schemas.openxmlformats.org/officeDocument/2006/relationships/slideMaster" Target="slideMasters/slideMaster18.xml"/><Relationship Id="rId34" Type="http://schemas.openxmlformats.org/officeDocument/2006/relationships/slideMaster" Target="slideMasters/slideMaster31.xml"/><Relationship Id="rId42" Type="http://schemas.openxmlformats.org/officeDocument/2006/relationships/slide" Target="slides/slide7.xml"/><Relationship Id="rId47" Type="http://schemas.openxmlformats.org/officeDocument/2006/relationships/slide" Target="slides/slide12.xml"/><Relationship Id="rId50" Type="http://schemas.openxmlformats.org/officeDocument/2006/relationships/slide" Target="slides/slide15.xml"/><Relationship Id="rId55" Type="http://schemas.openxmlformats.org/officeDocument/2006/relationships/slide" Target="slides/slide20.xml"/><Relationship Id="rId63"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Master" Target="slideMasters/slideMaster26.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Master" Target="slideMasters/slideMaster29.xml"/><Relationship Id="rId37" Type="http://schemas.openxmlformats.org/officeDocument/2006/relationships/slide" Target="slides/slide2.xml"/><Relationship Id="rId40" Type="http://schemas.openxmlformats.org/officeDocument/2006/relationships/slide" Target="slides/slide5.xml"/><Relationship Id="rId45" Type="http://schemas.openxmlformats.org/officeDocument/2006/relationships/slide" Target="slides/slide10.xml"/><Relationship Id="rId53" Type="http://schemas.openxmlformats.org/officeDocument/2006/relationships/slide" Target="slides/slide18.xml"/><Relationship Id="rId58" Type="http://schemas.openxmlformats.org/officeDocument/2006/relationships/slide" Target="slides/slide23.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30" Type="http://schemas.openxmlformats.org/officeDocument/2006/relationships/slideMaster" Target="slideMasters/slideMaster27.xml"/><Relationship Id="rId35" Type="http://schemas.openxmlformats.org/officeDocument/2006/relationships/slideMaster" Target="slideMasters/slideMaster32.xml"/><Relationship Id="rId43" Type="http://schemas.openxmlformats.org/officeDocument/2006/relationships/slide" Target="slides/slide8.xml"/><Relationship Id="rId48" Type="http://schemas.openxmlformats.org/officeDocument/2006/relationships/slide" Target="slides/slide13.xml"/><Relationship Id="rId56" Type="http://schemas.openxmlformats.org/officeDocument/2006/relationships/slide" Target="slides/slide21.xml"/><Relationship Id="rId64"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16.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Master" Target="slideMasters/slideMaster30.xml"/><Relationship Id="rId38" Type="http://schemas.openxmlformats.org/officeDocument/2006/relationships/slide" Target="slides/slide3.xml"/><Relationship Id="rId46" Type="http://schemas.openxmlformats.org/officeDocument/2006/relationships/slide" Target="slides/slide11.xml"/><Relationship Id="rId59" Type="http://schemas.openxmlformats.org/officeDocument/2006/relationships/slide" Target="slides/slide24.xml"/><Relationship Id="rId67" Type="http://schemas.microsoft.com/office/2015/10/relationships/revisionInfo" Target="revisionInfo.xml"/><Relationship Id="rId20" Type="http://schemas.openxmlformats.org/officeDocument/2006/relationships/slideMaster" Target="slideMasters/slideMaster17.xml"/><Relationship Id="rId41" Type="http://schemas.openxmlformats.org/officeDocument/2006/relationships/slide" Target="slides/slide6.xml"/><Relationship Id="rId54" Type="http://schemas.openxmlformats.org/officeDocument/2006/relationships/slide" Target="slides/slide19.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Master" Target="slideMasters/slideMaster25.xml"/><Relationship Id="rId36" Type="http://schemas.openxmlformats.org/officeDocument/2006/relationships/slide" Target="slides/slide1.xml"/><Relationship Id="rId49" Type="http://schemas.openxmlformats.org/officeDocument/2006/relationships/slide" Target="slides/slide14.xml"/><Relationship Id="rId57" Type="http://schemas.openxmlformats.org/officeDocument/2006/relationships/slide" Target="slides/slide22.xml"/><Relationship Id="rId10" Type="http://schemas.openxmlformats.org/officeDocument/2006/relationships/slideMaster" Target="slideMasters/slideMaster7.xml"/><Relationship Id="rId31" Type="http://schemas.openxmlformats.org/officeDocument/2006/relationships/slideMaster" Target="slideMasters/slideMaster28.xml"/><Relationship Id="rId44" Type="http://schemas.openxmlformats.org/officeDocument/2006/relationships/slide" Target="slides/slide9.xml"/><Relationship Id="rId52" Type="http://schemas.openxmlformats.org/officeDocument/2006/relationships/slide" Target="slides/slide17.xml"/><Relationship Id="rId60" Type="http://schemas.openxmlformats.org/officeDocument/2006/relationships/slide" Target="slides/slide25.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7F9C09-85E3-45BC-887F-7B785D7513EE}" type="doc">
      <dgm:prSet loTypeId="urn:microsoft.com/office/officeart/2009/3/layout/RandomtoResultProcess" loCatId="process" qsTypeId="urn:microsoft.com/office/officeart/2005/8/quickstyle/simple1" qsCatId="simple" csTypeId="urn:microsoft.com/office/officeart/2005/8/colors/accent5_4" csCatId="accent5" phldr="1"/>
      <dgm:spPr/>
    </dgm:pt>
    <dgm:pt modelId="{5FC6ABD2-6AF4-49E5-8D29-7D0B03D51C2B}">
      <dgm:prSet phldrT="[Text]" custT="1"/>
      <dgm:spPr/>
      <dgm:t>
        <a:bodyPr/>
        <a:lstStyle/>
        <a:p>
          <a:r>
            <a:rPr lang="en-US" sz="1100" dirty="0">
              <a:latin typeface="Times New Roman" panose="02020603050405020304" pitchFamily="18" charset="0"/>
              <a:cs typeface="Times New Roman" panose="02020603050405020304" pitchFamily="18" charset="0"/>
            </a:rPr>
            <a:t>Union  Employee Travel/</a:t>
          </a:r>
          <a:r>
            <a:rPr lang="en-US" sz="1200" dirty="0">
              <a:latin typeface="Times New Roman" panose="02020603050405020304" pitchFamily="18" charset="0"/>
              <a:cs typeface="Times New Roman" panose="02020603050405020304" pitchFamily="18" charset="0"/>
            </a:rPr>
            <a:t>Expense</a:t>
          </a:r>
          <a:r>
            <a:rPr lang="en-US" sz="1100" dirty="0">
              <a:latin typeface="Times New Roman" panose="02020603050405020304" pitchFamily="18" charset="0"/>
              <a:cs typeface="Times New Roman" panose="02020603050405020304" pitchFamily="18" charset="0"/>
            </a:rPr>
            <a:t> Request</a:t>
          </a:r>
        </a:p>
      </dgm:t>
    </dgm:pt>
    <dgm:pt modelId="{CF4CF206-0A20-4F45-9F5B-C1675AEF5C77}" type="parTrans" cxnId="{3CD3E105-850C-473C-BB44-043C263D943C}">
      <dgm:prSet/>
      <dgm:spPr/>
      <dgm:t>
        <a:bodyPr/>
        <a:lstStyle/>
        <a:p>
          <a:endParaRPr lang="en-US" sz="1100"/>
        </a:p>
      </dgm:t>
    </dgm:pt>
    <dgm:pt modelId="{9FE12D7C-903F-4E1E-B46F-CC38F72DC090}" type="sibTrans" cxnId="{3CD3E105-850C-473C-BB44-043C263D943C}">
      <dgm:prSet/>
      <dgm:spPr/>
      <dgm:t>
        <a:bodyPr/>
        <a:lstStyle/>
        <a:p>
          <a:endParaRPr lang="en-US" sz="1100"/>
        </a:p>
      </dgm:t>
    </dgm:pt>
    <dgm:pt modelId="{D4E006D2-3593-40AF-A034-895F81FE1E48}">
      <dgm:prSet phldrT="[Text]" custT="1"/>
      <dgm:spPr/>
      <dgm:t>
        <a:bodyPr/>
        <a:lstStyle/>
        <a:p>
          <a:r>
            <a:rPr lang="en-US" sz="1200" dirty="0">
              <a:latin typeface="Times New Roman" panose="02020603050405020304" pitchFamily="18" charset="0"/>
              <a:cs typeface="Times New Roman" panose="02020603050405020304" pitchFamily="18" charset="0"/>
            </a:rPr>
            <a:t>AP Prepay Auditor</a:t>
          </a:r>
        </a:p>
      </dgm:t>
    </dgm:pt>
    <dgm:pt modelId="{B398693B-0F94-4A78-A069-9E1F06D929CF}" type="parTrans" cxnId="{F0765FB5-C574-4448-8ADF-E91B248CC4EE}">
      <dgm:prSet/>
      <dgm:spPr/>
      <dgm:t>
        <a:bodyPr/>
        <a:lstStyle/>
        <a:p>
          <a:endParaRPr lang="en-US" sz="1100"/>
        </a:p>
      </dgm:t>
    </dgm:pt>
    <dgm:pt modelId="{D5910C9F-E9DE-4192-906C-6172FBCA6AE4}" type="sibTrans" cxnId="{F0765FB5-C574-4448-8ADF-E91B248CC4EE}">
      <dgm:prSet/>
      <dgm:spPr/>
      <dgm:t>
        <a:bodyPr/>
        <a:lstStyle/>
        <a:p>
          <a:endParaRPr lang="en-US" sz="1100"/>
        </a:p>
      </dgm:t>
    </dgm:pt>
    <dgm:pt modelId="{3B40E643-FDA3-4FAE-B5F1-623EE5F43C2D}">
      <dgm:prSet phldrT="[Text]" custT="1"/>
      <dgm:spPr/>
      <dgm:t>
        <a:bodyPr/>
        <a:lstStyle/>
        <a:p>
          <a:r>
            <a:rPr lang="en-US" sz="1200" dirty="0">
              <a:latin typeface="Times New Roman" panose="02020603050405020304" pitchFamily="18" charset="0"/>
              <a:cs typeface="Times New Roman" panose="02020603050405020304" pitchFamily="18" charset="0"/>
            </a:rPr>
            <a:t>HR Business Manager and/or HR AVC</a:t>
          </a:r>
        </a:p>
      </dgm:t>
    </dgm:pt>
    <dgm:pt modelId="{BEB2426B-0726-4B70-96DF-34E15FFA1B7A}" type="parTrans" cxnId="{B016E374-B02B-44AA-9CCA-553DA6A448AC}">
      <dgm:prSet/>
      <dgm:spPr/>
      <dgm:t>
        <a:bodyPr/>
        <a:lstStyle/>
        <a:p>
          <a:endParaRPr lang="en-US" sz="1100"/>
        </a:p>
      </dgm:t>
    </dgm:pt>
    <dgm:pt modelId="{4CB8635B-FDF2-4B9F-9BA5-0E7157C15379}" type="sibTrans" cxnId="{B016E374-B02B-44AA-9CCA-553DA6A448AC}">
      <dgm:prSet/>
      <dgm:spPr/>
      <dgm:t>
        <a:bodyPr/>
        <a:lstStyle/>
        <a:p>
          <a:endParaRPr lang="en-US" sz="1100"/>
        </a:p>
      </dgm:t>
    </dgm:pt>
    <dgm:pt modelId="{E8B81221-1C11-49F8-B221-5754A7A28C85}">
      <dgm:prSet phldrT="[Text]" custT="1"/>
      <dgm:spPr/>
      <dgm:t>
        <a:bodyPr/>
        <a:lstStyle/>
        <a:p>
          <a:r>
            <a:rPr lang="en-US" sz="1100" dirty="0">
              <a:latin typeface="Times New Roman" panose="02020603050405020304" pitchFamily="18" charset="0"/>
              <a:cs typeface="Times New Roman" panose="02020603050405020304" pitchFamily="18" charset="0"/>
            </a:rPr>
            <a:t>*</a:t>
          </a:r>
          <a:r>
            <a:rPr lang="en-US" sz="1200" dirty="0">
              <a:latin typeface="Times New Roman" panose="02020603050405020304" pitchFamily="18" charset="0"/>
              <a:cs typeface="Times New Roman" panose="02020603050405020304" pitchFamily="18" charset="0"/>
            </a:rPr>
            <a:t>Union Committee Chairperson</a:t>
          </a:r>
        </a:p>
      </dgm:t>
    </dgm:pt>
    <dgm:pt modelId="{CE6D9B4B-E977-43B8-A901-8183D44C0757}" type="parTrans" cxnId="{3423027B-19BF-4ACA-B692-B4CF22AEB9D4}">
      <dgm:prSet/>
      <dgm:spPr/>
      <dgm:t>
        <a:bodyPr/>
        <a:lstStyle/>
        <a:p>
          <a:endParaRPr lang="en-US" sz="1100"/>
        </a:p>
      </dgm:t>
    </dgm:pt>
    <dgm:pt modelId="{A45F4B46-8AF7-4A2A-A954-CE8744E72245}" type="sibTrans" cxnId="{3423027B-19BF-4ACA-B692-B4CF22AEB9D4}">
      <dgm:prSet/>
      <dgm:spPr/>
      <dgm:t>
        <a:bodyPr/>
        <a:lstStyle/>
        <a:p>
          <a:endParaRPr lang="en-US" sz="1100"/>
        </a:p>
      </dgm:t>
    </dgm:pt>
    <dgm:pt modelId="{43E5A28D-30B0-4A5E-8709-9315C52CD3B8}">
      <dgm:prSet phldrT="[Text]" custT="1"/>
      <dgm:spPr/>
      <dgm:t>
        <a:bodyPr/>
        <a:lstStyle/>
        <a:p>
          <a:r>
            <a:rPr lang="en-US" sz="1200" dirty="0">
              <a:latin typeface="Times New Roman" panose="02020603050405020304" pitchFamily="18" charset="0"/>
              <a:cs typeface="Times New Roman" panose="02020603050405020304" pitchFamily="18" charset="0"/>
            </a:rPr>
            <a:t>**Supervisor and/or Reviewer </a:t>
          </a:r>
        </a:p>
      </dgm:t>
    </dgm:pt>
    <dgm:pt modelId="{412DCC49-129E-4842-BD40-90D9A0392D0E}" type="parTrans" cxnId="{B14559EE-EAFE-4B18-B1F1-38FB57BD3DBF}">
      <dgm:prSet/>
      <dgm:spPr/>
      <dgm:t>
        <a:bodyPr/>
        <a:lstStyle/>
        <a:p>
          <a:endParaRPr lang="en-US" sz="1100"/>
        </a:p>
      </dgm:t>
    </dgm:pt>
    <dgm:pt modelId="{0CEF9D12-6F40-4ABA-9F4E-0ADD363D78CA}" type="sibTrans" cxnId="{B14559EE-EAFE-4B18-B1F1-38FB57BD3DBF}">
      <dgm:prSet/>
      <dgm:spPr/>
      <dgm:t>
        <a:bodyPr/>
        <a:lstStyle/>
        <a:p>
          <a:endParaRPr lang="en-US" sz="1100"/>
        </a:p>
      </dgm:t>
    </dgm:pt>
    <dgm:pt modelId="{C9B2E99B-CC50-40CD-9F51-008347ED7D9E}">
      <dgm:prSet phldrT="[Text]" custT="1"/>
      <dgm:spPr/>
      <dgm:t>
        <a:bodyPr/>
        <a:lstStyle/>
        <a:p>
          <a:r>
            <a:rPr lang="en-US" sz="1200" dirty="0">
              <a:latin typeface="Times New Roman" panose="02020603050405020304" pitchFamily="18" charset="0"/>
              <a:cs typeface="Times New Roman" panose="02020603050405020304" pitchFamily="18" charset="0"/>
            </a:rPr>
            <a:t>*President</a:t>
          </a:r>
        </a:p>
      </dgm:t>
    </dgm:pt>
    <dgm:pt modelId="{B666ADB9-7D8D-406B-813F-D794999BD33B}" type="parTrans" cxnId="{CF7A3D17-DF80-4E81-9060-F5A2EC8338C9}">
      <dgm:prSet/>
      <dgm:spPr/>
      <dgm:t>
        <a:bodyPr/>
        <a:lstStyle/>
        <a:p>
          <a:endParaRPr lang="en-US" sz="1100"/>
        </a:p>
      </dgm:t>
    </dgm:pt>
    <dgm:pt modelId="{39818B3A-CB7E-4941-84BF-BA9632C0BE86}" type="sibTrans" cxnId="{CF7A3D17-DF80-4E81-9060-F5A2EC8338C9}">
      <dgm:prSet/>
      <dgm:spPr/>
      <dgm:t>
        <a:bodyPr/>
        <a:lstStyle/>
        <a:p>
          <a:endParaRPr lang="en-US" sz="1100"/>
        </a:p>
      </dgm:t>
    </dgm:pt>
    <dgm:pt modelId="{9B9FC77C-39AC-40B2-9B0D-2BD15F0700D5}" type="pres">
      <dgm:prSet presAssocID="{D27F9C09-85E3-45BC-887F-7B785D7513EE}" presName="Name0" presStyleCnt="0">
        <dgm:presLayoutVars>
          <dgm:dir/>
          <dgm:animOne val="branch"/>
          <dgm:animLvl val="lvl"/>
        </dgm:presLayoutVars>
      </dgm:prSet>
      <dgm:spPr/>
    </dgm:pt>
    <dgm:pt modelId="{8B7D7EA1-5546-4459-A5CC-58CCA8E94E8F}" type="pres">
      <dgm:prSet presAssocID="{5FC6ABD2-6AF4-49E5-8D29-7D0B03D51C2B}" presName="chaos" presStyleCnt="0"/>
      <dgm:spPr/>
    </dgm:pt>
    <dgm:pt modelId="{4C6D3E7F-E08D-4980-9691-832B6BA2BF5D}" type="pres">
      <dgm:prSet presAssocID="{5FC6ABD2-6AF4-49E5-8D29-7D0B03D51C2B}" presName="parTx1" presStyleLbl="revTx" presStyleIdx="0" presStyleCnt="5" custLinFactNeighborX="875" custLinFactNeighborY="-2402"/>
      <dgm:spPr/>
    </dgm:pt>
    <dgm:pt modelId="{D3C78DF4-9627-4F37-8663-F7B0525EA4F7}" type="pres">
      <dgm:prSet presAssocID="{5FC6ABD2-6AF4-49E5-8D29-7D0B03D51C2B}" presName="c1" presStyleLbl="node1" presStyleIdx="0" presStyleCnt="19"/>
      <dgm:spPr/>
    </dgm:pt>
    <dgm:pt modelId="{173E291A-A8E0-48FF-BA66-10A3812DA9AE}" type="pres">
      <dgm:prSet presAssocID="{5FC6ABD2-6AF4-49E5-8D29-7D0B03D51C2B}" presName="c2" presStyleLbl="node1" presStyleIdx="1" presStyleCnt="19"/>
      <dgm:spPr/>
    </dgm:pt>
    <dgm:pt modelId="{6344138E-1C58-4577-888B-CE8DCD017901}" type="pres">
      <dgm:prSet presAssocID="{5FC6ABD2-6AF4-49E5-8D29-7D0B03D51C2B}" presName="c3" presStyleLbl="node1" presStyleIdx="2" presStyleCnt="19"/>
      <dgm:spPr/>
    </dgm:pt>
    <dgm:pt modelId="{C16F13F9-B6F7-4F52-AB15-9E8669A67A0F}" type="pres">
      <dgm:prSet presAssocID="{5FC6ABD2-6AF4-49E5-8D29-7D0B03D51C2B}" presName="c4" presStyleLbl="node1" presStyleIdx="3" presStyleCnt="19"/>
      <dgm:spPr/>
    </dgm:pt>
    <dgm:pt modelId="{536D4EB2-3FD3-4DFB-BF6E-FC95A90591F2}" type="pres">
      <dgm:prSet presAssocID="{5FC6ABD2-6AF4-49E5-8D29-7D0B03D51C2B}" presName="c5" presStyleLbl="node1" presStyleIdx="4" presStyleCnt="19"/>
      <dgm:spPr/>
    </dgm:pt>
    <dgm:pt modelId="{B277AA62-84D7-4FCB-8F61-AFB9E5A61FAA}" type="pres">
      <dgm:prSet presAssocID="{5FC6ABD2-6AF4-49E5-8D29-7D0B03D51C2B}" presName="c6" presStyleLbl="node1" presStyleIdx="5" presStyleCnt="19"/>
      <dgm:spPr/>
    </dgm:pt>
    <dgm:pt modelId="{65D6F70D-779C-4D11-9BD8-AD06FF7B1D3D}" type="pres">
      <dgm:prSet presAssocID="{5FC6ABD2-6AF4-49E5-8D29-7D0B03D51C2B}" presName="c7" presStyleLbl="node1" presStyleIdx="6" presStyleCnt="19"/>
      <dgm:spPr/>
    </dgm:pt>
    <dgm:pt modelId="{5AF13A96-0B06-457B-A916-97E3E41E1F59}" type="pres">
      <dgm:prSet presAssocID="{5FC6ABD2-6AF4-49E5-8D29-7D0B03D51C2B}" presName="c8" presStyleLbl="node1" presStyleIdx="7" presStyleCnt="19"/>
      <dgm:spPr/>
    </dgm:pt>
    <dgm:pt modelId="{F86354BE-7832-412B-8904-F613AB0898E5}" type="pres">
      <dgm:prSet presAssocID="{5FC6ABD2-6AF4-49E5-8D29-7D0B03D51C2B}" presName="c9" presStyleLbl="node1" presStyleIdx="8" presStyleCnt="19"/>
      <dgm:spPr/>
    </dgm:pt>
    <dgm:pt modelId="{3098F950-0BC4-4F5A-B0E5-B06B3BEA536A}" type="pres">
      <dgm:prSet presAssocID="{5FC6ABD2-6AF4-49E5-8D29-7D0B03D51C2B}" presName="c10" presStyleLbl="node1" presStyleIdx="9" presStyleCnt="19"/>
      <dgm:spPr/>
    </dgm:pt>
    <dgm:pt modelId="{CFB67615-2E14-4434-9C46-73CFA50E2C19}" type="pres">
      <dgm:prSet presAssocID="{5FC6ABD2-6AF4-49E5-8D29-7D0B03D51C2B}" presName="c11" presStyleLbl="node1" presStyleIdx="10" presStyleCnt="19"/>
      <dgm:spPr/>
    </dgm:pt>
    <dgm:pt modelId="{96B8CE98-5DE6-403C-94F4-F0EF441B55E6}" type="pres">
      <dgm:prSet presAssocID="{5FC6ABD2-6AF4-49E5-8D29-7D0B03D51C2B}" presName="c12" presStyleLbl="node1" presStyleIdx="11" presStyleCnt="19"/>
      <dgm:spPr/>
    </dgm:pt>
    <dgm:pt modelId="{188F3BA5-321E-40FC-8CC1-7DA380A5D894}" type="pres">
      <dgm:prSet presAssocID="{5FC6ABD2-6AF4-49E5-8D29-7D0B03D51C2B}" presName="c13" presStyleLbl="node1" presStyleIdx="12" presStyleCnt="19"/>
      <dgm:spPr/>
    </dgm:pt>
    <dgm:pt modelId="{AE691B4E-C296-4F29-B5A2-F5C791EAA90A}" type="pres">
      <dgm:prSet presAssocID="{5FC6ABD2-6AF4-49E5-8D29-7D0B03D51C2B}" presName="c14" presStyleLbl="node1" presStyleIdx="13" presStyleCnt="19"/>
      <dgm:spPr/>
    </dgm:pt>
    <dgm:pt modelId="{F76D6A07-CC8D-4B7B-BB6F-54786916A9C7}" type="pres">
      <dgm:prSet presAssocID="{5FC6ABD2-6AF4-49E5-8D29-7D0B03D51C2B}" presName="c15" presStyleLbl="node1" presStyleIdx="14" presStyleCnt="19"/>
      <dgm:spPr/>
    </dgm:pt>
    <dgm:pt modelId="{378B20FC-B7F3-4BDE-BA7B-543CAE3F08B6}" type="pres">
      <dgm:prSet presAssocID="{5FC6ABD2-6AF4-49E5-8D29-7D0B03D51C2B}" presName="c16" presStyleLbl="node1" presStyleIdx="15" presStyleCnt="19"/>
      <dgm:spPr/>
    </dgm:pt>
    <dgm:pt modelId="{3DF0D450-C93F-4203-A576-D88583622799}" type="pres">
      <dgm:prSet presAssocID="{5FC6ABD2-6AF4-49E5-8D29-7D0B03D51C2B}" presName="c17" presStyleLbl="node1" presStyleIdx="16" presStyleCnt="19"/>
      <dgm:spPr/>
    </dgm:pt>
    <dgm:pt modelId="{06BF055F-A051-41CF-B9F3-541D007DFB03}" type="pres">
      <dgm:prSet presAssocID="{5FC6ABD2-6AF4-49E5-8D29-7D0B03D51C2B}" presName="c18" presStyleLbl="node1" presStyleIdx="17" presStyleCnt="19"/>
      <dgm:spPr/>
    </dgm:pt>
    <dgm:pt modelId="{59087017-DF3C-42FA-9A16-8FF813B9AA4E}" type="pres">
      <dgm:prSet presAssocID="{9FE12D7C-903F-4E1E-B46F-CC38F72DC090}" presName="chevronComposite1" presStyleCnt="0"/>
      <dgm:spPr/>
    </dgm:pt>
    <dgm:pt modelId="{F675D67A-53C0-4211-8B5F-D38AD15BA10E}" type="pres">
      <dgm:prSet presAssocID="{9FE12D7C-903F-4E1E-B46F-CC38F72DC090}" presName="chevron1" presStyleLbl="sibTrans2D1" presStyleIdx="0" presStyleCnt="5"/>
      <dgm:spPr/>
    </dgm:pt>
    <dgm:pt modelId="{22DDB2BC-419C-4360-8490-CEF8B560D2DE}" type="pres">
      <dgm:prSet presAssocID="{9FE12D7C-903F-4E1E-B46F-CC38F72DC090}" presName="spChevron1" presStyleCnt="0"/>
      <dgm:spPr/>
    </dgm:pt>
    <dgm:pt modelId="{87CE63AE-98E9-4C2B-B566-54A77283AD65}" type="pres">
      <dgm:prSet presAssocID="{E8B81221-1C11-49F8-B221-5754A7A28C85}" presName="middle" presStyleCnt="0"/>
      <dgm:spPr/>
    </dgm:pt>
    <dgm:pt modelId="{01F3EF2C-C996-4ED8-80EF-0D4C66777555}" type="pres">
      <dgm:prSet presAssocID="{E8B81221-1C11-49F8-B221-5754A7A28C85}" presName="parTxMid" presStyleLbl="revTx" presStyleIdx="1" presStyleCnt="5"/>
      <dgm:spPr/>
    </dgm:pt>
    <dgm:pt modelId="{0994FC5E-EABE-4F3C-A814-F82E201AFBE9}" type="pres">
      <dgm:prSet presAssocID="{E8B81221-1C11-49F8-B221-5754A7A28C85}" presName="spMid" presStyleCnt="0"/>
      <dgm:spPr/>
    </dgm:pt>
    <dgm:pt modelId="{8CBD9D68-661E-4462-992D-1C7FECD0ED56}" type="pres">
      <dgm:prSet presAssocID="{A45F4B46-8AF7-4A2A-A954-CE8744E72245}" presName="chevronComposite1" presStyleCnt="0"/>
      <dgm:spPr/>
    </dgm:pt>
    <dgm:pt modelId="{EB519327-B0A7-44EA-8EEB-9FD10AD43334}" type="pres">
      <dgm:prSet presAssocID="{A45F4B46-8AF7-4A2A-A954-CE8744E72245}" presName="chevron1" presStyleLbl="sibTrans2D1" presStyleIdx="1" presStyleCnt="5"/>
      <dgm:spPr/>
    </dgm:pt>
    <dgm:pt modelId="{B65BB2A5-5D1A-4058-BA64-D4C098AE47D0}" type="pres">
      <dgm:prSet presAssocID="{A45F4B46-8AF7-4A2A-A954-CE8744E72245}" presName="spChevron1" presStyleCnt="0"/>
      <dgm:spPr/>
    </dgm:pt>
    <dgm:pt modelId="{DABCFA19-7DBB-4BC9-887B-2A8D4F40A0C1}" type="pres">
      <dgm:prSet presAssocID="{C9B2E99B-CC50-40CD-9F51-008347ED7D9E}" presName="middle" presStyleCnt="0"/>
      <dgm:spPr/>
    </dgm:pt>
    <dgm:pt modelId="{A9350218-8526-48FF-8C17-39E5D3764944}" type="pres">
      <dgm:prSet presAssocID="{C9B2E99B-CC50-40CD-9F51-008347ED7D9E}" presName="parTxMid" presStyleLbl="revTx" presStyleIdx="2" presStyleCnt="5"/>
      <dgm:spPr/>
    </dgm:pt>
    <dgm:pt modelId="{74CB4C66-136A-46D3-A958-7386B5325145}" type="pres">
      <dgm:prSet presAssocID="{C9B2E99B-CC50-40CD-9F51-008347ED7D9E}" presName="spMid" presStyleCnt="0"/>
      <dgm:spPr/>
    </dgm:pt>
    <dgm:pt modelId="{4993AF2C-D447-445E-9581-EBB54ED1E602}" type="pres">
      <dgm:prSet presAssocID="{39818B3A-CB7E-4941-84BF-BA9632C0BE86}" presName="chevronComposite1" presStyleCnt="0"/>
      <dgm:spPr/>
    </dgm:pt>
    <dgm:pt modelId="{6ADC6066-8E45-47E2-8520-F8E9D694DE25}" type="pres">
      <dgm:prSet presAssocID="{39818B3A-CB7E-4941-84BF-BA9632C0BE86}" presName="chevron1" presStyleLbl="sibTrans2D1" presStyleIdx="2" presStyleCnt="5"/>
      <dgm:spPr/>
    </dgm:pt>
    <dgm:pt modelId="{CBA9CC36-CA92-44ED-9386-E07324C7A030}" type="pres">
      <dgm:prSet presAssocID="{39818B3A-CB7E-4941-84BF-BA9632C0BE86}" presName="spChevron1" presStyleCnt="0"/>
      <dgm:spPr/>
    </dgm:pt>
    <dgm:pt modelId="{896E370D-2F46-45E1-88AB-8690CB525C58}" type="pres">
      <dgm:prSet presAssocID="{43E5A28D-30B0-4A5E-8709-9315C52CD3B8}" presName="middle" presStyleCnt="0"/>
      <dgm:spPr/>
    </dgm:pt>
    <dgm:pt modelId="{0239BB40-FEA2-401A-A453-0CD5FDED6146}" type="pres">
      <dgm:prSet presAssocID="{43E5A28D-30B0-4A5E-8709-9315C52CD3B8}" presName="parTxMid" presStyleLbl="revTx" presStyleIdx="3" presStyleCnt="5"/>
      <dgm:spPr/>
    </dgm:pt>
    <dgm:pt modelId="{F4E049FF-5D6D-4279-AF0B-3EADC074EF45}" type="pres">
      <dgm:prSet presAssocID="{43E5A28D-30B0-4A5E-8709-9315C52CD3B8}" presName="spMid" presStyleCnt="0"/>
      <dgm:spPr/>
    </dgm:pt>
    <dgm:pt modelId="{1AA60A69-6AE0-4C6D-B8D2-BB6462B5634D}" type="pres">
      <dgm:prSet presAssocID="{0CEF9D12-6F40-4ABA-9F4E-0ADD363D78CA}" presName="chevronComposite1" presStyleCnt="0"/>
      <dgm:spPr/>
    </dgm:pt>
    <dgm:pt modelId="{B697A39D-ADA3-458D-8BFD-9831ED56EF29}" type="pres">
      <dgm:prSet presAssocID="{0CEF9D12-6F40-4ABA-9F4E-0ADD363D78CA}" presName="chevron1" presStyleLbl="sibTrans2D1" presStyleIdx="3" presStyleCnt="5"/>
      <dgm:spPr/>
    </dgm:pt>
    <dgm:pt modelId="{CE1EB8B7-F0B7-4445-B1C3-00B575F79125}" type="pres">
      <dgm:prSet presAssocID="{0CEF9D12-6F40-4ABA-9F4E-0ADD363D78CA}" presName="spChevron1" presStyleCnt="0"/>
      <dgm:spPr/>
    </dgm:pt>
    <dgm:pt modelId="{3D1A5C26-B2AC-452C-9F13-64715191D07B}" type="pres">
      <dgm:prSet presAssocID="{3B40E643-FDA3-4FAE-B5F1-623EE5F43C2D}" presName="middle" presStyleCnt="0"/>
      <dgm:spPr/>
    </dgm:pt>
    <dgm:pt modelId="{6ED07B4D-DC75-4D2F-ADC2-8F1B5AE8A6DE}" type="pres">
      <dgm:prSet presAssocID="{3B40E643-FDA3-4FAE-B5F1-623EE5F43C2D}" presName="parTxMid" presStyleLbl="revTx" presStyleIdx="4" presStyleCnt="5"/>
      <dgm:spPr/>
    </dgm:pt>
    <dgm:pt modelId="{7A8A303D-BAF2-4A8D-BB6E-B3618D2F6B06}" type="pres">
      <dgm:prSet presAssocID="{3B40E643-FDA3-4FAE-B5F1-623EE5F43C2D}" presName="spMid" presStyleCnt="0"/>
      <dgm:spPr/>
    </dgm:pt>
    <dgm:pt modelId="{F28ACABA-1A75-4DDC-9FAE-27C6FE96F495}" type="pres">
      <dgm:prSet presAssocID="{4CB8635B-FDF2-4B9F-9BA5-0E7157C15379}" presName="chevronComposite1" presStyleCnt="0"/>
      <dgm:spPr/>
    </dgm:pt>
    <dgm:pt modelId="{5CF4D35C-5FEB-4853-8961-35EA5BF792B0}" type="pres">
      <dgm:prSet presAssocID="{4CB8635B-FDF2-4B9F-9BA5-0E7157C15379}" presName="chevron1" presStyleLbl="sibTrans2D1" presStyleIdx="4" presStyleCnt="5"/>
      <dgm:spPr/>
    </dgm:pt>
    <dgm:pt modelId="{0D035EB1-CAE9-4D06-9EB9-760419F72D39}" type="pres">
      <dgm:prSet presAssocID="{4CB8635B-FDF2-4B9F-9BA5-0E7157C15379}" presName="spChevron1" presStyleCnt="0"/>
      <dgm:spPr/>
    </dgm:pt>
    <dgm:pt modelId="{C0647BEF-81BA-48E3-9925-7F69A79D5B85}" type="pres">
      <dgm:prSet presAssocID="{D4E006D2-3593-40AF-A034-895F81FE1E48}" presName="last" presStyleCnt="0"/>
      <dgm:spPr/>
    </dgm:pt>
    <dgm:pt modelId="{B165D4B2-8523-4DA0-8945-222440132A0B}" type="pres">
      <dgm:prSet presAssocID="{D4E006D2-3593-40AF-A034-895F81FE1E48}" presName="circleTx" presStyleLbl="node1" presStyleIdx="18" presStyleCnt="19"/>
      <dgm:spPr/>
    </dgm:pt>
    <dgm:pt modelId="{B5F44408-F88C-4685-8B04-005DEE6EC53B}" type="pres">
      <dgm:prSet presAssocID="{D4E006D2-3593-40AF-A034-895F81FE1E48}" presName="spN" presStyleCnt="0"/>
      <dgm:spPr/>
    </dgm:pt>
  </dgm:ptLst>
  <dgm:cxnLst>
    <dgm:cxn modelId="{3CD3E105-850C-473C-BB44-043C263D943C}" srcId="{D27F9C09-85E3-45BC-887F-7B785D7513EE}" destId="{5FC6ABD2-6AF4-49E5-8D29-7D0B03D51C2B}" srcOrd="0" destOrd="0" parTransId="{CF4CF206-0A20-4F45-9F5B-C1675AEF5C77}" sibTransId="{9FE12D7C-903F-4E1E-B46F-CC38F72DC090}"/>
    <dgm:cxn modelId="{467DAB10-733C-48C6-9DA7-E3E0E11B7D5C}" type="presOf" srcId="{5FC6ABD2-6AF4-49E5-8D29-7D0B03D51C2B}" destId="{4C6D3E7F-E08D-4980-9691-832B6BA2BF5D}" srcOrd="0" destOrd="0" presId="urn:microsoft.com/office/officeart/2009/3/layout/RandomtoResultProcess"/>
    <dgm:cxn modelId="{CF7A3D17-DF80-4E81-9060-F5A2EC8338C9}" srcId="{D27F9C09-85E3-45BC-887F-7B785D7513EE}" destId="{C9B2E99B-CC50-40CD-9F51-008347ED7D9E}" srcOrd="2" destOrd="0" parTransId="{B666ADB9-7D8D-406B-813F-D794999BD33B}" sibTransId="{39818B3A-CB7E-4941-84BF-BA9632C0BE86}"/>
    <dgm:cxn modelId="{C7DF783C-E390-4161-AA5E-1E409D9828FC}" type="presOf" srcId="{D27F9C09-85E3-45BC-887F-7B785D7513EE}" destId="{9B9FC77C-39AC-40B2-9B0D-2BD15F0700D5}" srcOrd="0" destOrd="0" presId="urn:microsoft.com/office/officeart/2009/3/layout/RandomtoResultProcess"/>
    <dgm:cxn modelId="{32912141-E950-4E36-8690-618417E594BB}" type="presOf" srcId="{43E5A28D-30B0-4A5E-8709-9315C52CD3B8}" destId="{0239BB40-FEA2-401A-A453-0CD5FDED6146}" srcOrd="0" destOrd="0" presId="urn:microsoft.com/office/officeart/2009/3/layout/RandomtoResultProcess"/>
    <dgm:cxn modelId="{B016E374-B02B-44AA-9CCA-553DA6A448AC}" srcId="{D27F9C09-85E3-45BC-887F-7B785D7513EE}" destId="{3B40E643-FDA3-4FAE-B5F1-623EE5F43C2D}" srcOrd="4" destOrd="0" parTransId="{BEB2426B-0726-4B70-96DF-34E15FFA1B7A}" sibTransId="{4CB8635B-FDF2-4B9F-9BA5-0E7157C15379}"/>
    <dgm:cxn modelId="{3423027B-19BF-4ACA-B692-B4CF22AEB9D4}" srcId="{D27F9C09-85E3-45BC-887F-7B785D7513EE}" destId="{E8B81221-1C11-49F8-B221-5754A7A28C85}" srcOrd="1" destOrd="0" parTransId="{CE6D9B4B-E977-43B8-A901-8183D44C0757}" sibTransId="{A45F4B46-8AF7-4A2A-A954-CE8744E72245}"/>
    <dgm:cxn modelId="{9C762092-D06C-432E-B658-6D4B2A4C913A}" type="presOf" srcId="{C9B2E99B-CC50-40CD-9F51-008347ED7D9E}" destId="{A9350218-8526-48FF-8C17-39E5D3764944}" srcOrd="0" destOrd="0" presId="urn:microsoft.com/office/officeart/2009/3/layout/RandomtoResultProcess"/>
    <dgm:cxn modelId="{486158AE-2F63-47DE-A6A2-5D9DAA0CEDC0}" type="presOf" srcId="{E8B81221-1C11-49F8-B221-5754A7A28C85}" destId="{01F3EF2C-C996-4ED8-80EF-0D4C66777555}" srcOrd="0" destOrd="0" presId="urn:microsoft.com/office/officeart/2009/3/layout/RandomtoResultProcess"/>
    <dgm:cxn modelId="{F0765FB5-C574-4448-8ADF-E91B248CC4EE}" srcId="{D27F9C09-85E3-45BC-887F-7B785D7513EE}" destId="{D4E006D2-3593-40AF-A034-895F81FE1E48}" srcOrd="5" destOrd="0" parTransId="{B398693B-0F94-4A78-A069-9E1F06D929CF}" sibTransId="{D5910C9F-E9DE-4192-906C-6172FBCA6AE4}"/>
    <dgm:cxn modelId="{4711C4EC-4295-4D9D-846C-845C67774739}" type="presOf" srcId="{D4E006D2-3593-40AF-A034-895F81FE1E48}" destId="{B165D4B2-8523-4DA0-8945-222440132A0B}" srcOrd="0" destOrd="0" presId="urn:microsoft.com/office/officeart/2009/3/layout/RandomtoResultProcess"/>
    <dgm:cxn modelId="{B14559EE-EAFE-4B18-B1F1-38FB57BD3DBF}" srcId="{D27F9C09-85E3-45BC-887F-7B785D7513EE}" destId="{43E5A28D-30B0-4A5E-8709-9315C52CD3B8}" srcOrd="3" destOrd="0" parTransId="{412DCC49-129E-4842-BD40-90D9A0392D0E}" sibTransId="{0CEF9D12-6F40-4ABA-9F4E-0ADD363D78CA}"/>
    <dgm:cxn modelId="{39FA6FF9-29A7-4405-8AF0-CC6DF7079DE7}" type="presOf" srcId="{3B40E643-FDA3-4FAE-B5F1-623EE5F43C2D}" destId="{6ED07B4D-DC75-4D2F-ADC2-8F1B5AE8A6DE}" srcOrd="0" destOrd="0" presId="urn:microsoft.com/office/officeart/2009/3/layout/RandomtoResultProcess"/>
    <dgm:cxn modelId="{D8CEB41E-7E71-4AD8-B4FB-FE3BA713CEC5}" type="presParOf" srcId="{9B9FC77C-39AC-40B2-9B0D-2BD15F0700D5}" destId="{8B7D7EA1-5546-4459-A5CC-58CCA8E94E8F}" srcOrd="0" destOrd="0" presId="urn:microsoft.com/office/officeart/2009/3/layout/RandomtoResultProcess"/>
    <dgm:cxn modelId="{3C2742A5-D68B-4A1D-8947-8BD4C8FFDA52}" type="presParOf" srcId="{8B7D7EA1-5546-4459-A5CC-58CCA8E94E8F}" destId="{4C6D3E7F-E08D-4980-9691-832B6BA2BF5D}" srcOrd="0" destOrd="0" presId="urn:microsoft.com/office/officeart/2009/3/layout/RandomtoResultProcess"/>
    <dgm:cxn modelId="{7046596C-C9CB-4A92-9D77-1A89DCB6A53A}" type="presParOf" srcId="{8B7D7EA1-5546-4459-A5CC-58CCA8E94E8F}" destId="{D3C78DF4-9627-4F37-8663-F7B0525EA4F7}" srcOrd="1" destOrd="0" presId="urn:microsoft.com/office/officeart/2009/3/layout/RandomtoResultProcess"/>
    <dgm:cxn modelId="{57B07114-1205-451F-9FFA-29C0BBDD119F}" type="presParOf" srcId="{8B7D7EA1-5546-4459-A5CC-58CCA8E94E8F}" destId="{173E291A-A8E0-48FF-BA66-10A3812DA9AE}" srcOrd="2" destOrd="0" presId="urn:microsoft.com/office/officeart/2009/3/layout/RandomtoResultProcess"/>
    <dgm:cxn modelId="{511B898D-B378-4868-AFDA-6CF2234E79F3}" type="presParOf" srcId="{8B7D7EA1-5546-4459-A5CC-58CCA8E94E8F}" destId="{6344138E-1C58-4577-888B-CE8DCD017901}" srcOrd="3" destOrd="0" presId="urn:microsoft.com/office/officeart/2009/3/layout/RandomtoResultProcess"/>
    <dgm:cxn modelId="{BC282A4D-907D-4D42-9457-7738BA8E998A}" type="presParOf" srcId="{8B7D7EA1-5546-4459-A5CC-58CCA8E94E8F}" destId="{C16F13F9-B6F7-4F52-AB15-9E8669A67A0F}" srcOrd="4" destOrd="0" presId="urn:microsoft.com/office/officeart/2009/3/layout/RandomtoResultProcess"/>
    <dgm:cxn modelId="{890009D0-8A20-48F5-832B-25E515AE11B7}" type="presParOf" srcId="{8B7D7EA1-5546-4459-A5CC-58CCA8E94E8F}" destId="{536D4EB2-3FD3-4DFB-BF6E-FC95A90591F2}" srcOrd="5" destOrd="0" presId="urn:microsoft.com/office/officeart/2009/3/layout/RandomtoResultProcess"/>
    <dgm:cxn modelId="{4E00CD3E-2B8E-47A8-8FEC-2DA9B6CB6A89}" type="presParOf" srcId="{8B7D7EA1-5546-4459-A5CC-58CCA8E94E8F}" destId="{B277AA62-84D7-4FCB-8F61-AFB9E5A61FAA}" srcOrd="6" destOrd="0" presId="urn:microsoft.com/office/officeart/2009/3/layout/RandomtoResultProcess"/>
    <dgm:cxn modelId="{1EDD6278-59CE-47AA-90FD-D636603B7056}" type="presParOf" srcId="{8B7D7EA1-5546-4459-A5CC-58CCA8E94E8F}" destId="{65D6F70D-779C-4D11-9BD8-AD06FF7B1D3D}" srcOrd="7" destOrd="0" presId="urn:microsoft.com/office/officeart/2009/3/layout/RandomtoResultProcess"/>
    <dgm:cxn modelId="{27365E1F-74BE-42CC-932E-C99B9E85D3D0}" type="presParOf" srcId="{8B7D7EA1-5546-4459-A5CC-58CCA8E94E8F}" destId="{5AF13A96-0B06-457B-A916-97E3E41E1F59}" srcOrd="8" destOrd="0" presId="urn:microsoft.com/office/officeart/2009/3/layout/RandomtoResultProcess"/>
    <dgm:cxn modelId="{42A5DAA7-5A31-4EA8-9715-4D9892BB2CFB}" type="presParOf" srcId="{8B7D7EA1-5546-4459-A5CC-58CCA8E94E8F}" destId="{F86354BE-7832-412B-8904-F613AB0898E5}" srcOrd="9" destOrd="0" presId="urn:microsoft.com/office/officeart/2009/3/layout/RandomtoResultProcess"/>
    <dgm:cxn modelId="{33E53AD2-EB4E-4084-A9B8-821E94D07834}" type="presParOf" srcId="{8B7D7EA1-5546-4459-A5CC-58CCA8E94E8F}" destId="{3098F950-0BC4-4F5A-B0E5-B06B3BEA536A}" srcOrd="10" destOrd="0" presId="urn:microsoft.com/office/officeart/2009/3/layout/RandomtoResultProcess"/>
    <dgm:cxn modelId="{980E05D2-D5BB-4454-BA19-18ABB5AE54C1}" type="presParOf" srcId="{8B7D7EA1-5546-4459-A5CC-58CCA8E94E8F}" destId="{CFB67615-2E14-4434-9C46-73CFA50E2C19}" srcOrd="11" destOrd="0" presId="urn:microsoft.com/office/officeart/2009/3/layout/RandomtoResultProcess"/>
    <dgm:cxn modelId="{362BC686-B040-4A0F-9E9A-55635827FD52}" type="presParOf" srcId="{8B7D7EA1-5546-4459-A5CC-58CCA8E94E8F}" destId="{96B8CE98-5DE6-403C-94F4-F0EF441B55E6}" srcOrd="12" destOrd="0" presId="urn:microsoft.com/office/officeart/2009/3/layout/RandomtoResultProcess"/>
    <dgm:cxn modelId="{B40A1771-AEEC-4E3F-9767-35A081E1F5EA}" type="presParOf" srcId="{8B7D7EA1-5546-4459-A5CC-58CCA8E94E8F}" destId="{188F3BA5-321E-40FC-8CC1-7DA380A5D894}" srcOrd="13" destOrd="0" presId="urn:microsoft.com/office/officeart/2009/3/layout/RandomtoResultProcess"/>
    <dgm:cxn modelId="{342D0628-F830-49E4-9E5A-64481FDCEDFD}" type="presParOf" srcId="{8B7D7EA1-5546-4459-A5CC-58CCA8E94E8F}" destId="{AE691B4E-C296-4F29-B5A2-F5C791EAA90A}" srcOrd="14" destOrd="0" presId="urn:microsoft.com/office/officeart/2009/3/layout/RandomtoResultProcess"/>
    <dgm:cxn modelId="{2F867848-EF25-47E9-9981-A221653A4B8D}" type="presParOf" srcId="{8B7D7EA1-5546-4459-A5CC-58CCA8E94E8F}" destId="{F76D6A07-CC8D-4B7B-BB6F-54786916A9C7}" srcOrd="15" destOrd="0" presId="urn:microsoft.com/office/officeart/2009/3/layout/RandomtoResultProcess"/>
    <dgm:cxn modelId="{03BE0439-DF4F-4EDA-A975-ED475AE4132F}" type="presParOf" srcId="{8B7D7EA1-5546-4459-A5CC-58CCA8E94E8F}" destId="{378B20FC-B7F3-4BDE-BA7B-543CAE3F08B6}" srcOrd="16" destOrd="0" presId="urn:microsoft.com/office/officeart/2009/3/layout/RandomtoResultProcess"/>
    <dgm:cxn modelId="{25C69E3F-2F6B-4010-B350-922F6B9BC20C}" type="presParOf" srcId="{8B7D7EA1-5546-4459-A5CC-58CCA8E94E8F}" destId="{3DF0D450-C93F-4203-A576-D88583622799}" srcOrd="17" destOrd="0" presId="urn:microsoft.com/office/officeart/2009/3/layout/RandomtoResultProcess"/>
    <dgm:cxn modelId="{AECD4672-9DBF-4254-9AC0-68F1C151288F}" type="presParOf" srcId="{8B7D7EA1-5546-4459-A5CC-58CCA8E94E8F}" destId="{06BF055F-A051-41CF-B9F3-541D007DFB03}" srcOrd="18" destOrd="0" presId="urn:microsoft.com/office/officeart/2009/3/layout/RandomtoResultProcess"/>
    <dgm:cxn modelId="{F113D3A9-727E-4021-BED1-DC742EB9945A}" type="presParOf" srcId="{9B9FC77C-39AC-40B2-9B0D-2BD15F0700D5}" destId="{59087017-DF3C-42FA-9A16-8FF813B9AA4E}" srcOrd="1" destOrd="0" presId="urn:microsoft.com/office/officeart/2009/3/layout/RandomtoResultProcess"/>
    <dgm:cxn modelId="{C908C4FA-C661-4F25-BAF8-1E628D9FDA34}" type="presParOf" srcId="{59087017-DF3C-42FA-9A16-8FF813B9AA4E}" destId="{F675D67A-53C0-4211-8B5F-D38AD15BA10E}" srcOrd="0" destOrd="0" presId="urn:microsoft.com/office/officeart/2009/3/layout/RandomtoResultProcess"/>
    <dgm:cxn modelId="{4254C7BD-5071-4CF1-9C0C-E5CE43B47A2A}" type="presParOf" srcId="{59087017-DF3C-42FA-9A16-8FF813B9AA4E}" destId="{22DDB2BC-419C-4360-8490-CEF8B560D2DE}" srcOrd="1" destOrd="0" presId="urn:microsoft.com/office/officeart/2009/3/layout/RandomtoResultProcess"/>
    <dgm:cxn modelId="{D20E2752-BF3C-41B4-8DF1-DAC3E02EE53E}" type="presParOf" srcId="{9B9FC77C-39AC-40B2-9B0D-2BD15F0700D5}" destId="{87CE63AE-98E9-4C2B-B566-54A77283AD65}" srcOrd="2" destOrd="0" presId="urn:microsoft.com/office/officeart/2009/3/layout/RandomtoResultProcess"/>
    <dgm:cxn modelId="{25E84FA7-8943-46AD-9304-3C3B826C25D9}" type="presParOf" srcId="{87CE63AE-98E9-4C2B-B566-54A77283AD65}" destId="{01F3EF2C-C996-4ED8-80EF-0D4C66777555}" srcOrd="0" destOrd="0" presId="urn:microsoft.com/office/officeart/2009/3/layout/RandomtoResultProcess"/>
    <dgm:cxn modelId="{430FA1A7-0C47-43BD-BB76-71F5ABD352F5}" type="presParOf" srcId="{87CE63AE-98E9-4C2B-B566-54A77283AD65}" destId="{0994FC5E-EABE-4F3C-A814-F82E201AFBE9}" srcOrd="1" destOrd="0" presId="urn:microsoft.com/office/officeart/2009/3/layout/RandomtoResultProcess"/>
    <dgm:cxn modelId="{63EAD401-62FF-4303-859D-8E62C169B659}" type="presParOf" srcId="{9B9FC77C-39AC-40B2-9B0D-2BD15F0700D5}" destId="{8CBD9D68-661E-4462-992D-1C7FECD0ED56}" srcOrd="3" destOrd="0" presId="urn:microsoft.com/office/officeart/2009/3/layout/RandomtoResultProcess"/>
    <dgm:cxn modelId="{48B70E34-A947-4FC4-A902-5A50108131BB}" type="presParOf" srcId="{8CBD9D68-661E-4462-992D-1C7FECD0ED56}" destId="{EB519327-B0A7-44EA-8EEB-9FD10AD43334}" srcOrd="0" destOrd="0" presId="urn:microsoft.com/office/officeart/2009/3/layout/RandomtoResultProcess"/>
    <dgm:cxn modelId="{D1DEBBE1-22F7-4601-8636-DB5B909396E1}" type="presParOf" srcId="{8CBD9D68-661E-4462-992D-1C7FECD0ED56}" destId="{B65BB2A5-5D1A-4058-BA64-D4C098AE47D0}" srcOrd="1" destOrd="0" presId="urn:microsoft.com/office/officeart/2009/3/layout/RandomtoResultProcess"/>
    <dgm:cxn modelId="{FDBBCB41-59B8-4E41-8156-A104FACA1E61}" type="presParOf" srcId="{9B9FC77C-39AC-40B2-9B0D-2BD15F0700D5}" destId="{DABCFA19-7DBB-4BC9-887B-2A8D4F40A0C1}" srcOrd="4" destOrd="0" presId="urn:microsoft.com/office/officeart/2009/3/layout/RandomtoResultProcess"/>
    <dgm:cxn modelId="{25F3970C-0B26-4327-8BE2-76F1B3B8AED6}" type="presParOf" srcId="{DABCFA19-7DBB-4BC9-887B-2A8D4F40A0C1}" destId="{A9350218-8526-48FF-8C17-39E5D3764944}" srcOrd="0" destOrd="0" presId="urn:microsoft.com/office/officeart/2009/3/layout/RandomtoResultProcess"/>
    <dgm:cxn modelId="{C4C65723-5ED9-42BE-9C3A-364C76A55F07}" type="presParOf" srcId="{DABCFA19-7DBB-4BC9-887B-2A8D4F40A0C1}" destId="{74CB4C66-136A-46D3-A958-7386B5325145}" srcOrd="1" destOrd="0" presId="urn:microsoft.com/office/officeart/2009/3/layout/RandomtoResultProcess"/>
    <dgm:cxn modelId="{E2F3EE87-BF3A-4DBC-99B3-B19D0C895158}" type="presParOf" srcId="{9B9FC77C-39AC-40B2-9B0D-2BD15F0700D5}" destId="{4993AF2C-D447-445E-9581-EBB54ED1E602}" srcOrd="5" destOrd="0" presId="urn:microsoft.com/office/officeart/2009/3/layout/RandomtoResultProcess"/>
    <dgm:cxn modelId="{0A8D8D65-B3E1-45B3-8E50-FF81E187F2AD}" type="presParOf" srcId="{4993AF2C-D447-445E-9581-EBB54ED1E602}" destId="{6ADC6066-8E45-47E2-8520-F8E9D694DE25}" srcOrd="0" destOrd="0" presId="urn:microsoft.com/office/officeart/2009/3/layout/RandomtoResultProcess"/>
    <dgm:cxn modelId="{E8DD4083-5577-4DD4-9A09-2CA5C45DF0DE}" type="presParOf" srcId="{4993AF2C-D447-445E-9581-EBB54ED1E602}" destId="{CBA9CC36-CA92-44ED-9386-E07324C7A030}" srcOrd="1" destOrd="0" presId="urn:microsoft.com/office/officeart/2009/3/layout/RandomtoResultProcess"/>
    <dgm:cxn modelId="{FCF2239E-81DA-42BD-969D-7888F4B0E77F}" type="presParOf" srcId="{9B9FC77C-39AC-40B2-9B0D-2BD15F0700D5}" destId="{896E370D-2F46-45E1-88AB-8690CB525C58}" srcOrd="6" destOrd="0" presId="urn:microsoft.com/office/officeart/2009/3/layout/RandomtoResultProcess"/>
    <dgm:cxn modelId="{E152B363-4957-4E85-939F-4318B59343A5}" type="presParOf" srcId="{896E370D-2F46-45E1-88AB-8690CB525C58}" destId="{0239BB40-FEA2-401A-A453-0CD5FDED6146}" srcOrd="0" destOrd="0" presId="urn:microsoft.com/office/officeart/2009/3/layout/RandomtoResultProcess"/>
    <dgm:cxn modelId="{352F3425-5018-46E1-8166-92754E42B9D2}" type="presParOf" srcId="{896E370D-2F46-45E1-88AB-8690CB525C58}" destId="{F4E049FF-5D6D-4279-AF0B-3EADC074EF45}" srcOrd="1" destOrd="0" presId="urn:microsoft.com/office/officeart/2009/3/layout/RandomtoResultProcess"/>
    <dgm:cxn modelId="{655F7A61-5758-48B8-85CF-F1407A72B575}" type="presParOf" srcId="{9B9FC77C-39AC-40B2-9B0D-2BD15F0700D5}" destId="{1AA60A69-6AE0-4C6D-B8D2-BB6462B5634D}" srcOrd="7" destOrd="0" presId="urn:microsoft.com/office/officeart/2009/3/layout/RandomtoResultProcess"/>
    <dgm:cxn modelId="{84F0717F-351F-4B90-8915-726FCED40F48}" type="presParOf" srcId="{1AA60A69-6AE0-4C6D-B8D2-BB6462B5634D}" destId="{B697A39D-ADA3-458D-8BFD-9831ED56EF29}" srcOrd="0" destOrd="0" presId="urn:microsoft.com/office/officeart/2009/3/layout/RandomtoResultProcess"/>
    <dgm:cxn modelId="{357C794F-4C47-4C38-A9F1-2320A6EC8207}" type="presParOf" srcId="{1AA60A69-6AE0-4C6D-B8D2-BB6462B5634D}" destId="{CE1EB8B7-F0B7-4445-B1C3-00B575F79125}" srcOrd="1" destOrd="0" presId="urn:microsoft.com/office/officeart/2009/3/layout/RandomtoResultProcess"/>
    <dgm:cxn modelId="{D160D7D8-7A07-4CD4-8505-45C0FA0CE2EA}" type="presParOf" srcId="{9B9FC77C-39AC-40B2-9B0D-2BD15F0700D5}" destId="{3D1A5C26-B2AC-452C-9F13-64715191D07B}" srcOrd="8" destOrd="0" presId="urn:microsoft.com/office/officeart/2009/3/layout/RandomtoResultProcess"/>
    <dgm:cxn modelId="{9404BBFB-442B-4B31-8680-8769F90ECD6F}" type="presParOf" srcId="{3D1A5C26-B2AC-452C-9F13-64715191D07B}" destId="{6ED07B4D-DC75-4D2F-ADC2-8F1B5AE8A6DE}" srcOrd="0" destOrd="0" presId="urn:microsoft.com/office/officeart/2009/3/layout/RandomtoResultProcess"/>
    <dgm:cxn modelId="{5D1D4254-657E-4159-8DC3-E38B0F3F11F1}" type="presParOf" srcId="{3D1A5C26-B2AC-452C-9F13-64715191D07B}" destId="{7A8A303D-BAF2-4A8D-BB6E-B3618D2F6B06}" srcOrd="1" destOrd="0" presId="urn:microsoft.com/office/officeart/2009/3/layout/RandomtoResultProcess"/>
    <dgm:cxn modelId="{8AA1F8A6-8860-4F95-910A-257D3BFCB53D}" type="presParOf" srcId="{9B9FC77C-39AC-40B2-9B0D-2BD15F0700D5}" destId="{F28ACABA-1A75-4DDC-9FAE-27C6FE96F495}" srcOrd="9" destOrd="0" presId="urn:microsoft.com/office/officeart/2009/3/layout/RandomtoResultProcess"/>
    <dgm:cxn modelId="{9E9F6DE7-CD14-432D-A8A5-125F1DAAFF87}" type="presParOf" srcId="{F28ACABA-1A75-4DDC-9FAE-27C6FE96F495}" destId="{5CF4D35C-5FEB-4853-8961-35EA5BF792B0}" srcOrd="0" destOrd="0" presId="urn:microsoft.com/office/officeart/2009/3/layout/RandomtoResultProcess"/>
    <dgm:cxn modelId="{BED894E4-2EDA-472C-BCDE-8F53C2C4CBB1}" type="presParOf" srcId="{F28ACABA-1A75-4DDC-9FAE-27C6FE96F495}" destId="{0D035EB1-CAE9-4D06-9EB9-760419F72D39}" srcOrd="1" destOrd="0" presId="urn:microsoft.com/office/officeart/2009/3/layout/RandomtoResultProcess"/>
    <dgm:cxn modelId="{A20F17D4-3BC2-462F-95DA-BABD458D4854}" type="presParOf" srcId="{9B9FC77C-39AC-40B2-9B0D-2BD15F0700D5}" destId="{C0647BEF-81BA-48E3-9925-7F69A79D5B85}" srcOrd="10" destOrd="0" presId="urn:microsoft.com/office/officeart/2009/3/layout/RandomtoResultProcess"/>
    <dgm:cxn modelId="{1F45A179-1A05-40C7-9C1B-26D1FF284BE6}" type="presParOf" srcId="{C0647BEF-81BA-48E3-9925-7F69A79D5B85}" destId="{B165D4B2-8523-4DA0-8945-222440132A0B}" srcOrd="0" destOrd="0" presId="urn:microsoft.com/office/officeart/2009/3/layout/RandomtoResultProcess"/>
    <dgm:cxn modelId="{53BCAA15-E26D-4BFA-BDF4-17D2AD0ECAA0}" type="presParOf" srcId="{C0647BEF-81BA-48E3-9925-7F69A79D5B85}" destId="{B5F44408-F88C-4685-8B04-005DEE6EC53B}" srcOrd="1"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40EB66-3107-4188-A3D5-44E322E7E952}" type="doc">
      <dgm:prSet loTypeId="urn:microsoft.com/office/officeart/2009/3/layout/RandomtoResultProcess" loCatId="process" qsTypeId="urn:microsoft.com/office/officeart/2005/8/quickstyle/simple1" qsCatId="simple" csTypeId="urn:microsoft.com/office/officeart/2005/8/colors/accent5_4" csCatId="accent5" phldr="1"/>
      <dgm:spPr/>
      <dgm:t>
        <a:bodyPr/>
        <a:lstStyle/>
        <a:p>
          <a:endParaRPr lang="en-US"/>
        </a:p>
      </dgm:t>
    </dgm:pt>
    <dgm:pt modelId="{B66B6DC2-0606-46BE-B4B5-3AB4658EA7B5}">
      <dgm:prSet phldrT="[Text]" custT="1"/>
      <dgm:spPr/>
      <dgm:t>
        <a:bodyPr/>
        <a:lstStyle/>
        <a:p>
          <a:r>
            <a:rPr lang="en-US" sz="1050" b="0" dirty="0">
              <a:latin typeface="Times New Roman" panose="02020603050405020304" pitchFamily="18" charset="0"/>
              <a:cs typeface="Times New Roman" panose="02020603050405020304" pitchFamily="18" charset="0"/>
            </a:rPr>
            <a:t>Employee Travel/Expense Application-Paper</a:t>
          </a:r>
        </a:p>
      </dgm:t>
    </dgm:pt>
    <dgm:pt modelId="{841ED5B4-5118-4C53-9EB6-CD7E1BEBD536}" type="parTrans" cxnId="{B8452EB3-DB1B-41EC-8931-C94488784E15}">
      <dgm:prSet/>
      <dgm:spPr/>
      <dgm:t>
        <a:bodyPr/>
        <a:lstStyle/>
        <a:p>
          <a:endParaRPr lang="en-US" sz="1050"/>
        </a:p>
      </dgm:t>
    </dgm:pt>
    <dgm:pt modelId="{E7E097D9-1E4D-405C-B70F-6363D7EEF7ED}" type="sibTrans" cxnId="{B8452EB3-DB1B-41EC-8931-C94488784E15}">
      <dgm:prSet/>
      <dgm:spPr/>
      <dgm:t>
        <a:bodyPr/>
        <a:lstStyle/>
        <a:p>
          <a:endParaRPr lang="en-US" sz="1050"/>
        </a:p>
      </dgm:t>
    </dgm:pt>
    <dgm:pt modelId="{E1A493D9-A0AC-4DA9-BDE7-F4863906DCE5}">
      <dgm:prSet phldrT="[Text]" custT="1"/>
      <dgm:spPr/>
      <dgm:t>
        <a:bodyPr/>
        <a:lstStyle/>
        <a:p>
          <a:r>
            <a:rPr lang="en-US" sz="1050" b="0" dirty="0">
              <a:latin typeface="Times New Roman" panose="02020603050405020304" pitchFamily="18" charset="0"/>
              <a:cs typeface="Times New Roman" panose="02020603050405020304" pitchFamily="18" charset="0"/>
            </a:rPr>
            <a:t>Union Committee Chairperson </a:t>
          </a:r>
        </a:p>
        <a:p>
          <a:r>
            <a:rPr lang="en-US" sz="1050" b="0" dirty="0">
              <a:latin typeface="Times New Roman" panose="02020603050405020304" pitchFamily="18" charset="0"/>
              <a:cs typeface="Times New Roman" panose="02020603050405020304" pitchFamily="18" charset="0"/>
            </a:rPr>
            <a:t>(if applicable)</a:t>
          </a:r>
        </a:p>
      </dgm:t>
    </dgm:pt>
    <dgm:pt modelId="{806973E9-3EFA-4893-938F-2C0152388B44}" type="parTrans" cxnId="{442399FF-0AB8-41E3-B889-A9139EC1DA20}">
      <dgm:prSet/>
      <dgm:spPr/>
      <dgm:t>
        <a:bodyPr/>
        <a:lstStyle/>
        <a:p>
          <a:endParaRPr lang="en-US" sz="1050"/>
        </a:p>
      </dgm:t>
    </dgm:pt>
    <dgm:pt modelId="{3F5D32AE-B887-4C9C-9147-95BD047BDA01}" type="sibTrans" cxnId="{442399FF-0AB8-41E3-B889-A9139EC1DA20}">
      <dgm:prSet/>
      <dgm:spPr/>
      <dgm:t>
        <a:bodyPr/>
        <a:lstStyle/>
        <a:p>
          <a:endParaRPr lang="en-US" sz="1050"/>
        </a:p>
      </dgm:t>
    </dgm:pt>
    <dgm:pt modelId="{23E25AD8-095C-455C-9FBD-9E75F1282232}">
      <dgm:prSet phldrT="[Text]" custT="1"/>
      <dgm:spPr/>
      <dgm:t>
        <a:bodyPr/>
        <a:lstStyle/>
        <a:p>
          <a:r>
            <a:rPr lang="en-US" sz="1050" b="0" dirty="0">
              <a:latin typeface="Times New Roman" panose="02020603050405020304" pitchFamily="18" charset="0"/>
              <a:cs typeface="Times New Roman" panose="02020603050405020304" pitchFamily="18" charset="0"/>
            </a:rPr>
            <a:t>President</a:t>
          </a:r>
        </a:p>
      </dgm:t>
    </dgm:pt>
    <dgm:pt modelId="{C2B4E999-FF56-4B5D-AA09-A533F24CB8AE}" type="parTrans" cxnId="{1937F098-9ED9-44F4-AF2D-9D883444BE13}">
      <dgm:prSet/>
      <dgm:spPr/>
      <dgm:t>
        <a:bodyPr/>
        <a:lstStyle/>
        <a:p>
          <a:endParaRPr lang="en-US" sz="1050"/>
        </a:p>
      </dgm:t>
    </dgm:pt>
    <dgm:pt modelId="{28D68101-6EAF-4AC1-B347-C77BE14A6985}" type="sibTrans" cxnId="{1937F098-9ED9-44F4-AF2D-9D883444BE13}">
      <dgm:prSet/>
      <dgm:spPr/>
      <dgm:t>
        <a:bodyPr/>
        <a:lstStyle/>
        <a:p>
          <a:endParaRPr lang="en-US" sz="1050"/>
        </a:p>
      </dgm:t>
    </dgm:pt>
    <dgm:pt modelId="{EBCFF8EA-C25E-4107-8324-9DD70D99EC37}">
      <dgm:prSet phldrT="[Text]" custT="1"/>
      <dgm:spPr/>
      <dgm:t>
        <a:bodyPr/>
        <a:lstStyle/>
        <a:p>
          <a:r>
            <a:rPr lang="en-US" sz="1050" b="0" dirty="0">
              <a:latin typeface="Times New Roman" panose="02020603050405020304" pitchFamily="18" charset="0"/>
              <a:cs typeface="Times New Roman" panose="02020603050405020304" pitchFamily="18" charset="0"/>
            </a:rPr>
            <a:t>**;* </a:t>
          </a:r>
          <a:r>
            <a:rPr lang="en-US" sz="1050" b="0" dirty="0"/>
            <a:t>College VP of Finance/DO Business Manage</a:t>
          </a:r>
          <a:endParaRPr lang="en-US" sz="1050" b="0" dirty="0">
            <a:latin typeface="Times New Roman" panose="02020603050405020304" pitchFamily="18" charset="0"/>
            <a:cs typeface="Times New Roman" panose="02020603050405020304" pitchFamily="18" charset="0"/>
          </a:endParaRPr>
        </a:p>
      </dgm:t>
    </dgm:pt>
    <dgm:pt modelId="{7C41A544-0EBF-4D6B-83C6-79546CDCFF4D}" type="parTrans" cxnId="{E2A9AAC8-DF1F-4C58-91A5-6A0E76DDC04B}">
      <dgm:prSet/>
      <dgm:spPr/>
      <dgm:t>
        <a:bodyPr/>
        <a:lstStyle/>
        <a:p>
          <a:endParaRPr lang="en-US" sz="1050"/>
        </a:p>
      </dgm:t>
    </dgm:pt>
    <dgm:pt modelId="{89431C6D-5589-460E-941B-AF772C22C3C5}" type="sibTrans" cxnId="{E2A9AAC8-DF1F-4C58-91A5-6A0E76DDC04B}">
      <dgm:prSet/>
      <dgm:spPr/>
      <dgm:t>
        <a:bodyPr/>
        <a:lstStyle/>
        <a:p>
          <a:endParaRPr lang="en-US" sz="1050"/>
        </a:p>
      </dgm:t>
    </dgm:pt>
    <dgm:pt modelId="{E0F77C1B-6464-49A6-9CF7-455CFAD706F6}">
      <dgm:prSet phldrT="[Text]" custT="1"/>
      <dgm:spPr/>
      <dgm:t>
        <a:bodyPr/>
        <a:lstStyle/>
        <a:p>
          <a:r>
            <a:rPr lang="en-US" sz="1050" dirty="0">
              <a:latin typeface="Times New Roman" panose="02020603050405020304" pitchFamily="18" charset="0"/>
              <a:cs typeface="Times New Roman" panose="02020603050405020304" pitchFamily="18" charset="0"/>
            </a:rPr>
            <a:t>*</a:t>
          </a:r>
          <a:r>
            <a:rPr lang="en-US" sz="1050" b="0" dirty="0">
              <a:latin typeface="Times New Roman" panose="02020603050405020304" pitchFamily="18" charset="0"/>
              <a:cs typeface="Times New Roman" panose="02020603050405020304" pitchFamily="18" charset="0"/>
            </a:rPr>
            <a:t>DO Chief Financial Officer</a:t>
          </a:r>
        </a:p>
      </dgm:t>
    </dgm:pt>
    <dgm:pt modelId="{4A6EFCEB-540C-48B7-8D93-31289088AFAE}" type="parTrans" cxnId="{0363A812-FFFA-4246-AE17-1383F735E3DE}">
      <dgm:prSet/>
      <dgm:spPr/>
      <dgm:t>
        <a:bodyPr/>
        <a:lstStyle/>
        <a:p>
          <a:endParaRPr lang="en-US" sz="1050"/>
        </a:p>
      </dgm:t>
    </dgm:pt>
    <dgm:pt modelId="{67938269-DA4A-45CC-BF1B-7FEED58CBFD9}" type="sibTrans" cxnId="{0363A812-FFFA-4246-AE17-1383F735E3DE}">
      <dgm:prSet/>
      <dgm:spPr/>
      <dgm:t>
        <a:bodyPr/>
        <a:lstStyle/>
        <a:p>
          <a:endParaRPr lang="en-US" sz="1050"/>
        </a:p>
      </dgm:t>
    </dgm:pt>
    <dgm:pt modelId="{A44FA058-4865-4FE8-9D52-60C7E9211123}">
      <dgm:prSet phldrT="[Text]" custT="1"/>
      <dgm:spPr/>
      <dgm:t>
        <a:bodyPr/>
        <a:lstStyle/>
        <a:p>
          <a:r>
            <a:rPr lang="en-US" sz="1050" b="1" dirty="0">
              <a:latin typeface="Times New Roman" panose="02020603050405020304" pitchFamily="18" charset="0"/>
              <a:cs typeface="Times New Roman" panose="02020603050405020304" pitchFamily="18" charset="0"/>
            </a:rPr>
            <a:t>AP Prepay Auditor</a:t>
          </a:r>
        </a:p>
      </dgm:t>
    </dgm:pt>
    <dgm:pt modelId="{90589596-55A6-490D-9EEF-C33C0A706BA9}" type="parTrans" cxnId="{7A2F15B4-8594-49C6-B027-B1D4A42145DC}">
      <dgm:prSet/>
      <dgm:spPr/>
      <dgm:t>
        <a:bodyPr/>
        <a:lstStyle/>
        <a:p>
          <a:endParaRPr lang="en-US" sz="1050"/>
        </a:p>
      </dgm:t>
    </dgm:pt>
    <dgm:pt modelId="{05433A29-DC6B-4BB7-A16A-E35BD2CFE202}" type="sibTrans" cxnId="{7A2F15B4-8594-49C6-B027-B1D4A42145DC}">
      <dgm:prSet/>
      <dgm:spPr/>
      <dgm:t>
        <a:bodyPr/>
        <a:lstStyle/>
        <a:p>
          <a:endParaRPr lang="en-US" sz="1050"/>
        </a:p>
      </dgm:t>
    </dgm:pt>
    <dgm:pt modelId="{A1E58271-A235-43ED-B74F-3D40ECDE8E3E}">
      <dgm:prSet phldrT="[Text]" custT="1"/>
      <dgm:spPr/>
      <dgm:t>
        <a:bodyPr/>
        <a:lstStyle/>
        <a:p>
          <a:r>
            <a:rPr lang="en-US" sz="1050" b="0" dirty="0">
              <a:latin typeface="Times New Roman" panose="02020603050405020304" pitchFamily="18" charset="0"/>
              <a:cs typeface="Times New Roman" panose="02020603050405020304" pitchFamily="18" charset="0"/>
            </a:rPr>
            <a:t>Risk </a:t>
          </a:r>
        </a:p>
        <a:p>
          <a:r>
            <a:rPr lang="en-US" sz="1050" b="0" dirty="0">
              <a:latin typeface="Times New Roman" panose="02020603050405020304" pitchFamily="18" charset="0"/>
              <a:cs typeface="Times New Roman" panose="02020603050405020304" pitchFamily="18" charset="0"/>
            </a:rPr>
            <a:t>Management</a:t>
          </a:r>
        </a:p>
        <a:p>
          <a:r>
            <a:rPr lang="en-US" sz="1050" b="0" dirty="0">
              <a:latin typeface="Times New Roman" panose="02020603050405020304" pitchFamily="18" charset="0"/>
              <a:cs typeface="Times New Roman" panose="02020603050405020304" pitchFamily="18" charset="0"/>
            </a:rPr>
            <a:t>Application -Paper</a:t>
          </a:r>
        </a:p>
      </dgm:t>
    </dgm:pt>
    <dgm:pt modelId="{D6309F16-D56D-4D9B-A7BB-C099061E97AF}" type="parTrans" cxnId="{22B344C0-2E1D-4976-969A-9E8AE25A699E}">
      <dgm:prSet/>
      <dgm:spPr/>
      <dgm:t>
        <a:bodyPr/>
        <a:lstStyle/>
        <a:p>
          <a:endParaRPr lang="en-US" sz="1050"/>
        </a:p>
      </dgm:t>
    </dgm:pt>
    <dgm:pt modelId="{4EF346AB-AC98-45EC-B840-55B2A950136F}" type="sibTrans" cxnId="{22B344C0-2E1D-4976-969A-9E8AE25A699E}">
      <dgm:prSet/>
      <dgm:spPr/>
      <dgm:t>
        <a:bodyPr/>
        <a:lstStyle/>
        <a:p>
          <a:endParaRPr lang="en-US" sz="1050"/>
        </a:p>
      </dgm:t>
    </dgm:pt>
    <dgm:pt modelId="{DC38F221-DB58-47EF-B688-6A1E404ABA66}" type="pres">
      <dgm:prSet presAssocID="{9540EB66-3107-4188-A3D5-44E322E7E952}" presName="Name0" presStyleCnt="0">
        <dgm:presLayoutVars>
          <dgm:dir/>
          <dgm:animOne val="branch"/>
          <dgm:animLvl val="lvl"/>
        </dgm:presLayoutVars>
      </dgm:prSet>
      <dgm:spPr/>
    </dgm:pt>
    <dgm:pt modelId="{1EEB6070-E166-4B5C-BA4F-44990BE20A5F}" type="pres">
      <dgm:prSet presAssocID="{B66B6DC2-0606-46BE-B4B5-3AB4658EA7B5}" presName="chaos" presStyleCnt="0"/>
      <dgm:spPr/>
    </dgm:pt>
    <dgm:pt modelId="{C553D1E2-F291-4653-9BAF-AF602F4323BD}" type="pres">
      <dgm:prSet presAssocID="{B66B6DC2-0606-46BE-B4B5-3AB4658EA7B5}" presName="parTx1" presStyleLbl="revTx" presStyleIdx="0" presStyleCnt="6"/>
      <dgm:spPr/>
    </dgm:pt>
    <dgm:pt modelId="{8C2259B8-02B6-40C5-97AA-45EB8B34E23B}" type="pres">
      <dgm:prSet presAssocID="{B66B6DC2-0606-46BE-B4B5-3AB4658EA7B5}" presName="c1" presStyleLbl="node1" presStyleIdx="0" presStyleCnt="19"/>
      <dgm:spPr/>
    </dgm:pt>
    <dgm:pt modelId="{1BFA4E05-A5E5-4B75-9722-AD17AF63503B}" type="pres">
      <dgm:prSet presAssocID="{B66B6DC2-0606-46BE-B4B5-3AB4658EA7B5}" presName="c2" presStyleLbl="node1" presStyleIdx="1" presStyleCnt="19"/>
      <dgm:spPr/>
    </dgm:pt>
    <dgm:pt modelId="{9A667679-7CCB-4CCA-9737-8FD1C6DBD131}" type="pres">
      <dgm:prSet presAssocID="{B66B6DC2-0606-46BE-B4B5-3AB4658EA7B5}" presName="c3" presStyleLbl="node1" presStyleIdx="2" presStyleCnt="19"/>
      <dgm:spPr/>
    </dgm:pt>
    <dgm:pt modelId="{50B92796-A816-4795-A98C-C4B8D1884AE6}" type="pres">
      <dgm:prSet presAssocID="{B66B6DC2-0606-46BE-B4B5-3AB4658EA7B5}" presName="c4" presStyleLbl="node1" presStyleIdx="3" presStyleCnt="19"/>
      <dgm:spPr/>
    </dgm:pt>
    <dgm:pt modelId="{54A15E82-9567-42ED-8FEB-CCA242287782}" type="pres">
      <dgm:prSet presAssocID="{B66B6DC2-0606-46BE-B4B5-3AB4658EA7B5}" presName="c5" presStyleLbl="node1" presStyleIdx="4" presStyleCnt="19"/>
      <dgm:spPr/>
    </dgm:pt>
    <dgm:pt modelId="{6787117C-D5CF-400B-9EF7-A708CE9E6399}" type="pres">
      <dgm:prSet presAssocID="{B66B6DC2-0606-46BE-B4B5-3AB4658EA7B5}" presName="c6" presStyleLbl="node1" presStyleIdx="5" presStyleCnt="19"/>
      <dgm:spPr/>
    </dgm:pt>
    <dgm:pt modelId="{D57246BF-39AA-40EE-93C0-42FD1BB63F31}" type="pres">
      <dgm:prSet presAssocID="{B66B6DC2-0606-46BE-B4B5-3AB4658EA7B5}" presName="c7" presStyleLbl="node1" presStyleIdx="6" presStyleCnt="19"/>
      <dgm:spPr/>
    </dgm:pt>
    <dgm:pt modelId="{1BF54822-6EFF-4E38-ABDC-131DE41A398E}" type="pres">
      <dgm:prSet presAssocID="{B66B6DC2-0606-46BE-B4B5-3AB4658EA7B5}" presName="c8" presStyleLbl="node1" presStyleIdx="7" presStyleCnt="19"/>
      <dgm:spPr/>
    </dgm:pt>
    <dgm:pt modelId="{08513F92-2E01-407E-80AC-B30EDA32CAEF}" type="pres">
      <dgm:prSet presAssocID="{B66B6DC2-0606-46BE-B4B5-3AB4658EA7B5}" presName="c9" presStyleLbl="node1" presStyleIdx="8" presStyleCnt="19"/>
      <dgm:spPr/>
    </dgm:pt>
    <dgm:pt modelId="{56E9DDBF-4D31-461C-A79C-9F98FAFE5B75}" type="pres">
      <dgm:prSet presAssocID="{B66B6DC2-0606-46BE-B4B5-3AB4658EA7B5}" presName="c10" presStyleLbl="node1" presStyleIdx="9" presStyleCnt="19"/>
      <dgm:spPr/>
    </dgm:pt>
    <dgm:pt modelId="{81B24BBA-19F7-4780-A9E2-3F011EC83B9A}" type="pres">
      <dgm:prSet presAssocID="{B66B6DC2-0606-46BE-B4B5-3AB4658EA7B5}" presName="c11" presStyleLbl="node1" presStyleIdx="10" presStyleCnt="19"/>
      <dgm:spPr/>
    </dgm:pt>
    <dgm:pt modelId="{D17E4240-6DE0-4C0A-A53B-19ABD2AF39C9}" type="pres">
      <dgm:prSet presAssocID="{B66B6DC2-0606-46BE-B4B5-3AB4658EA7B5}" presName="c12" presStyleLbl="node1" presStyleIdx="11" presStyleCnt="19"/>
      <dgm:spPr/>
    </dgm:pt>
    <dgm:pt modelId="{FFD6E9E5-82BF-47E4-AC80-70A454AEAC3F}" type="pres">
      <dgm:prSet presAssocID="{B66B6DC2-0606-46BE-B4B5-3AB4658EA7B5}" presName="c13" presStyleLbl="node1" presStyleIdx="12" presStyleCnt="19"/>
      <dgm:spPr/>
    </dgm:pt>
    <dgm:pt modelId="{6E225DF8-99E1-4B69-A245-EA12AC133D4B}" type="pres">
      <dgm:prSet presAssocID="{B66B6DC2-0606-46BE-B4B5-3AB4658EA7B5}" presName="c14" presStyleLbl="node1" presStyleIdx="13" presStyleCnt="19"/>
      <dgm:spPr/>
    </dgm:pt>
    <dgm:pt modelId="{8D287CD6-E248-4724-A0B6-033D14B17EBD}" type="pres">
      <dgm:prSet presAssocID="{B66B6DC2-0606-46BE-B4B5-3AB4658EA7B5}" presName="c15" presStyleLbl="node1" presStyleIdx="14" presStyleCnt="19"/>
      <dgm:spPr/>
    </dgm:pt>
    <dgm:pt modelId="{B0D70E6D-A120-44AD-BA6F-AF20ECA39310}" type="pres">
      <dgm:prSet presAssocID="{B66B6DC2-0606-46BE-B4B5-3AB4658EA7B5}" presName="c16" presStyleLbl="node1" presStyleIdx="15" presStyleCnt="19"/>
      <dgm:spPr/>
    </dgm:pt>
    <dgm:pt modelId="{1D7DEA81-70C6-4CB4-8361-9BB306D3FF10}" type="pres">
      <dgm:prSet presAssocID="{B66B6DC2-0606-46BE-B4B5-3AB4658EA7B5}" presName="c17" presStyleLbl="node1" presStyleIdx="16" presStyleCnt="19"/>
      <dgm:spPr/>
    </dgm:pt>
    <dgm:pt modelId="{00048EEB-5CA4-4A45-9A57-8140FBB5C878}" type="pres">
      <dgm:prSet presAssocID="{B66B6DC2-0606-46BE-B4B5-3AB4658EA7B5}" presName="c18" presStyleLbl="node1" presStyleIdx="17" presStyleCnt="19"/>
      <dgm:spPr/>
    </dgm:pt>
    <dgm:pt modelId="{FE7F9582-933A-40DC-A88C-4AE313B16CE8}" type="pres">
      <dgm:prSet presAssocID="{E7E097D9-1E4D-405C-B70F-6363D7EEF7ED}" presName="chevronComposite1" presStyleCnt="0"/>
      <dgm:spPr/>
    </dgm:pt>
    <dgm:pt modelId="{2A04878B-0792-4ABF-9A76-DC10941A64B8}" type="pres">
      <dgm:prSet presAssocID="{E7E097D9-1E4D-405C-B70F-6363D7EEF7ED}" presName="chevron1" presStyleLbl="sibTrans2D1" presStyleIdx="0" presStyleCnt="6"/>
      <dgm:spPr/>
    </dgm:pt>
    <dgm:pt modelId="{94E8D992-3886-4DE9-962D-A78DA2CAD19B}" type="pres">
      <dgm:prSet presAssocID="{E7E097D9-1E4D-405C-B70F-6363D7EEF7ED}" presName="spChevron1" presStyleCnt="0"/>
      <dgm:spPr/>
    </dgm:pt>
    <dgm:pt modelId="{56B1298D-460A-41EA-A820-E5A5D843356C}" type="pres">
      <dgm:prSet presAssocID="{E1A493D9-A0AC-4DA9-BDE7-F4863906DCE5}" presName="middle" presStyleCnt="0"/>
      <dgm:spPr/>
    </dgm:pt>
    <dgm:pt modelId="{90D92EE4-B4B9-422C-BE87-7CD7C08898FC}" type="pres">
      <dgm:prSet presAssocID="{E1A493D9-A0AC-4DA9-BDE7-F4863906DCE5}" presName="parTxMid" presStyleLbl="revTx" presStyleIdx="1" presStyleCnt="6" custScaleX="103072" custLinFactNeighborX="99495" custLinFactNeighborY="-408"/>
      <dgm:spPr/>
    </dgm:pt>
    <dgm:pt modelId="{F82F3898-1D12-47CB-81EE-33A13391277F}" type="pres">
      <dgm:prSet presAssocID="{E1A493D9-A0AC-4DA9-BDE7-F4863906DCE5}" presName="spMid" presStyleCnt="0"/>
      <dgm:spPr/>
    </dgm:pt>
    <dgm:pt modelId="{18558E6C-96E4-4BDF-924C-B489F83EF33D}" type="pres">
      <dgm:prSet presAssocID="{3F5D32AE-B887-4C9C-9147-95BD047BDA01}" presName="chevronComposite1" presStyleCnt="0"/>
      <dgm:spPr/>
    </dgm:pt>
    <dgm:pt modelId="{28D23ECB-79A3-4089-809C-AF7398B7DF3A}" type="pres">
      <dgm:prSet presAssocID="{3F5D32AE-B887-4C9C-9147-95BD047BDA01}" presName="chevron1" presStyleLbl="sibTrans2D1" presStyleIdx="1" presStyleCnt="6" custLinFactNeighborX="-64054" custLinFactNeighborY="-2015"/>
      <dgm:spPr/>
    </dgm:pt>
    <dgm:pt modelId="{60EADDE9-8660-40BE-A39D-D92C9B4FD18D}" type="pres">
      <dgm:prSet presAssocID="{3F5D32AE-B887-4C9C-9147-95BD047BDA01}" presName="spChevron1" presStyleCnt="0"/>
      <dgm:spPr/>
    </dgm:pt>
    <dgm:pt modelId="{43F6E89D-982D-4FD0-9870-D5A7EA786646}" type="pres">
      <dgm:prSet presAssocID="{23E25AD8-095C-455C-9FBD-9E75F1282232}" presName="middle" presStyleCnt="0"/>
      <dgm:spPr/>
    </dgm:pt>
    <dgm:pt modelId="{12D33657-082D-4875-A592-EA284A7E9F69}" type="pres">
      <dgm:prSet presAssocID="{23E25AD8-095C-455C-9FBD-9E75F1282232}" presName="parTxMid" presStyleLbl="revTx" presStyleIdx="2" presStyleCnt="6" custLinFactX="74320" custLinFactNeighborX="100000" custLinFactNeighborY="-459"/>
      <dgm:spPr/>
    </dgm:pt>
    <dgm:pt modelId="{E06F1663-8EDF-4A65-A5C1-D9E9D6FF7434}" type="pres">
      <dgm:prSet presAssocID="{23E25AD8-095C-455C-9FBD-9E75F1282232}" presName="spMid" presStyleCnt="0"/>
      <dgm:spPr/>
    </dgm:pt>
    <dgm:pt modelId="{4A20C9D7-5CE1-4A13-9725-47064182ED57}" type="pres">
      <dgm:prSet presAssocID="{28D68101-6EAF-4AC1-B347-C77BE14A6985}" presName="chevronComposite1" presStyleCnt="0"/>
      <dgm:spPr/>
    </dgm:pt>
    <dgm:pt modelId="{CDD71696-CEF9-4D3C-BCF8-C8B1D01DBAC7}" type="pres">
      <dgm:prSet presAssocID="{28D68101-6EAF-4AC1-B347-C77BE14A6985}" presName="chevron1" presStyleLbl="sibTrans2D1" presStyleIdx="2" presStyleCnt="6" custLinFactX="-49228" custLinFactNeighborX="-100000" custLinFactNeighborY="-2015"/>
      <dgm:spPr/>
    </dgm:pt>
    <dgm:pt modelId="{F4720013-2089-4FA1-92A6-29A048C56065}" type="pres">
      <dgm:prSet presAssocID="{28D68101-6EAF-4AC1-B347-C77BE14A6985}" presName="spChevron1" presStyleCnt="0"/>
      <dgm:spPr/>
    </dgm:pt>
    <dgm:pt modelId="{0FDCE34A-9CD7-4C4A-B26C-AC0EB094DDEF}" type="pres">
      <dgm:prSet presAssocID="{A1E58271-A235-43ED-B74F-3D40ECDE8E3E}" presName="middle" presStyleCnt="0"/>
      <dgm:spPr/>
    </dgm:pt>
    <dgm:pt modelId="{519EBA60-24CF-43E9-AEFE-16D7347C9BF6}" type="pres">
      <dgm:prSet presAssocID="{A1E58271-A235-43ED-B74F-3D40ECDE8E3E}" presName="parTxMid" presStyleLbl="revTx" presStyleIdx="3" presStyleCnt="6" custLinFactX="-100000" custLinFactNeighborX="-187791" custLinFactNeighborY="-1901"/>
      <dgm:spPr/>
    </dgm:pt>
    <dgm:pt modelId="{C882F41A-A359-46D7-97DC-033C32D9A8B8}" type="pres">
      <dgm:prSet presAssocID="{A1E58271-A235-43ED-B74F-3D40ECDE8E3E}" presName="spMid" presStyleCnt="0"/>
      <dgm:spPr/>
    </dgm:pt>
    <dgm:pt modelId="{96C858AA-A7D4-44C1-9A5A-04AD8CA6030A}" type="pres">
      <dgm:prSet presAssocID="{4EF346AB-AC98-45EC-B840-55B2A950136F}" presName="chevronComposite1" presStyleCnt="0"/>
      <dgm:spPr/>
    </dgm:pt>
    <dgm:pt modelId="{86B0CA28-9063-4606-9A0B-E232E0BA7844}" type="pres">
      <dgm:prSet presAssocID="{4EF346AB-AC98-45EC-B840-55B2A950136F}" presName="chevron1" presStyleLbl="sibTrans2D1" presStyleIdx="3" presStyleCnt="6" custLinFactX="-99212" custLinFactNeighborX="-100000" custLinFactNeighborY="-369"/>
      <dgm:spPr/>
    </dgm:pt>
    <dgm:pt modelId="{071B0DB6-D3DF-42E5-BF8B-B807B00AA7B5}" type="pres">
      <dgm:prSet presAssocID="{4EF346AB-AC98-45EC-B840-55B2A950136F}" presName="spChevron1" presStyleCnt="0"/>
      <dgm:spPr/>
    </dgm:pt>
    <dgm:pt modelId="{CC0388FC-B7C2-47EF-86C6-0D439899D137}" type="pres">
      <dgm:prSet presAssocID="{EBCFF8EA-C25E-4107-8324-9DD70D99EC37}" presName="middle" presStyleCnt="0"/>
      <dgm:spPr/>
    </dgm:pt>
    <dgm:pt modelId="{CFB82049-DF10-4920-88AF-17FE086E10B1}" type="pres">
      <dgm:prSet presAssocID="{EBCFF8EA-C25E-4107-8324-9DD70D99EC37}" presName="parTxMid" presStyleLbl="revTx" presStyleIdx="4" presStyleCnt="6" custLinFactX="-99002" custLinFactNeighborX="-100000" custLinFactNeighborY="-1055"/>
      <dgm:spPr/>
    </dgm:pt>
    <dgm:pt modelId="{11B6228C-DF6C-421D-A5A3-D0EC44394C5A}" type="pres">
      <dgm:prSet presAssocID="{EBCFF8EA-C25E-4107-8324-9DD70D99EC37}" presName="spMid" presStyleCnt="0"/>
      <dgm:spPr/>
    </dgm:pt>
    <dgm:pt modelId="{EB49B6D9-B794-4C56-9353-0727834CD3FB}" type="pres">
      <dgm:prSet presAssocID="{89431C6D-5589-460E-941B-AF772C22C3C5}" presName="chevronComposite1" presStyleCnt="0"/>
      <dgm:spPr/>
    </dgm:pt>
    <dgm:pt modelId="{08E14ADA-9615-40E0-AA07-8A3015A3E1F5}" type="pres">
      <dgm:prSet presAssocID="{89431C6D-5589-460E-941B-AF772C22C3C5}" presName="chevron1" presStyleLbl="sibTrans2D1" presStyleIdx="4" presStyleCnt="6" custLinFactX="-170038" custLinFactNeighborX="-200000" custLinFactNeighborY="-3201"/>
      <dgm:spPr/>
    </dgm:pt>
    <dgm:pt modelId="{83701E68-6034-4D84-8ED3-4332A924F639}" type="pres">
      <dgm:prSet presAssocID="{89431C6D-5589-460E-941B-AF772C22C3C5}" presName="spChevron1" presStyleCnt="0"/>
      <dgm:spPr/>
    </dgm:pt>
    <dgm:pt modelId="{96927160-D297-4EA4-AA70-014D9D148899}" type="pres">
      <dgm:prSet presAssocID="{E0F77C1B-6464-49A6-9CF7-455CFAD706F6}" presName="middle" presStyleCnt="0"/>
      <dgm:spPr/>
    </dgm:pt>
    <dgm:pt modelId="{15EE8669-27DF-49FC-B9EB-660012B31E83}" type="pres">
      <dgm:prSet presAssocID="{E0F77C1B-6464-49A6-9CF7-455CFAD706F6}" presName="parTxMid" presStyleLbl="revTx" presStyleIdx="5" presStyleCnt="6" custLinFactNeighborX="-11488" custLinFactNeighborY="-1900"/>
      <dgm:spPr/>
    </dgm:pt>
    <dgm:pt modelId="{9F56E81F-DB65-442A-A5AD-7D75E9017E11}" type="pres">
      <dgm:prSet presAssocID="{E0F77C1B-6464-49A6-9CF7-455CFAD706F6}" presName="spMid" presStyleCnt="0"/>
      <dgm:spPr/>
    </dgm:pt>
    <dgm:pt modelId="{63065228-B3D2-4774-932F-3E38610C8201}" type="pres">
      <dgm:prSet presAssocID="{67938269-DA4A-45CC-BF1B-7FEED58CBFD9}" presName="chevronComposite1" presStyleCnt="0"/>
      <dgm:spPr/>
    </dgm:pt>
    <dgm:pt modelId="{BEFE6E02-9FE4-4A26-A14F-FC2D66EA8DF1}" type="pres">
      <dgm:prSet presAssocID="{67938269-DA4A-45CC-BF1B-7FEED58CBFD9}" presName="chevron1" presStyleLbl="sibTrans2D1" presStyleIdx="5" presStyleCnt="6" custLinFactNeighborX="-35145" custLinFactNeighborY="-1853"/>
      <dgm:spPr/>
    </dgm:pt>
    <dgm:pt modelId="{CEE579F5-21BC-4635-B0A8-3C32C20CBA52}" type="pres">
      <dgm:prSet presAssocID="{67938269-DA4A-45CC-BF1B-7FEED58CBFD9}" presName="spChevron1" presStyleCnt="0"/>
      <dgm:spPr/>
    </dgm:pt>
    <dgm:pt modelId="{CFB31BAF-280A-4B1D-BD12-169DBC9A325A}" type="pres">
      <dgm:prSet presAssocID="{A44FA058-4865-4FE8-9D52-60C7E9211123}" presName="last" presStyleCnt="0"/>
      <dgm:spPr/>
    </dgm:pt>
    <dgm:pt modelId="{4945C0E9-27E3-40F9-9CA9-F68D51E5360D}" type="pres">
      <dgm:prSet presAssocID="{A44FA058-4865-4FE8-9D52-60C7E9211123}" presName="circleTx" presStyleLbl="node1" presStyleIdx="18" presStyleCnt="19"/>
      <dgm:spPr/>
    </dgm:pt>
    <dgm:pt modelId="{20C4749E-9733-4BA5-98E0-D190E929FC02}" type="pres">
      <dgm:prSet presAssocID="{A44FA058-4865-4FE8-9D52-60C7E9211123}" presName="spN" presStyleCnt="0"/>
      <dgm:spPr/>
    </dgm:pt>
  </dgm:ptLst>
  <dgm:cxnLst>
    <dgm:cxn modelId="{0363A812-FFFA-4246-AE17-1383F735E3DE}" srcId="{9540EB66-3107-4188-A3D5-44E322E7E952}" destId="{E0F77C1B-6464-49A6-9CF7-455CFAD706F6}" srcOrd="5" destOrd="0" parTransId="{4A6EFCEB-540C-48B7-8D93-31289088AFAE}" sibTransId="{67938269-DA4A-45CC-BF1B-7FEED58CBFD9}"/>
    <dgm:cxn modelId="{0C807233-1377-4E48-ABB8-4AD3FB7CF05C}" type="presOf" srcId="{23E25AD8-095C-455C-9FBD-9E75F1282232}" destId="{12D33657-082D-4875-A592-EA284A7E9F69}" srcOrd="0" destOrd="0" presId="urn:microsoft.com/office/officeart/2009/3/layout/RandomtoResultProcess"/>
    <dgm:cxn modelId="{6F082862-334D-436D-822C-AA374831D985}" type="presOf" srcId="{A1E58271-A235-43ED-B74F-3D40ECDE8E3E}" destId="{519EBA60-24CF-43E9-AEFE-16D7347C9BF6}" srcOrd="0" destOrd="0" presId="urn:microsoft.com/office/officeart/2009/3/layout/RandomtoResultProcess"/>
    <dgm:cxn modelId="{4F4B636C-C094-4734-98ED-825986CD1AAD}" type="presOf" srcId="{A44FA058-4865-4FE8-9D52-60C7E9211123}" destId="{4945C0E9-27E3-40F9-9CA9-F68D51E5360D}" srcOrd="0" destOrd="0" presId="urn:microsoft.com/office/officeart/2009/3/layout/RandomtoResultProcess"/>
    <dgm:cxn modelId="{1937F098-9ED9-44F4-AF2D-9D883444BE13}" srcId="{9540EB66-3107-4188-A3D5-44E322E7E952}" destId="{23E25AD8-095C-455C-9FBD-9E75F1282232}" srcOrd="2" destOrd="0" parTransId="{C2B4E999-FF56-4B5D-AA09-A533F24CB8AE}" sibTransId="{28D68101-6EAF-4AC1-B347-C77BE14A6985}"/>
    <dgm:cxn modelId="{DB5EFA9A-897F-408C-BB23-EC6224E40B2B}" type="presOf" srcId="{EBCFF8EA-C25E-4107-8324-9DD70D99EC37}" destId="{CFB82049-DF10-4920-88AF-17FE086E10B1}" srcOrd="0" destOrd="0" presId="urn:microsoft.com/office/officeart/2009/3/layout/RandomtoResultProcess"/>
    <dgm:cxn modelId="{2FC9A1A5-73A7-4DAF-B0E2-EC5EFECA10E8}" type="presOf" srcId="{E1A493D9-A0AC-4DA9-BDE7-F4863906DCE5}" destId="{90D92EE4-B4B9-422C-BE87-7CD7C08898FC}" srcOrd="0" destOrd="0" presId="urn:microsoft.com/office/officeart/2009/3/layout/RandomtoResultProcess"/>
    <dgm:cxn modelId="{D0E6CCA6-E04E-4DC1-ABDE-62E6202A8254}" type="presOf" srcId="{9540EB66-3107-4188-A3D5-44E322E7E952}" destId="{DC38F221-DB58-47EF-B688-6A1E404ABA66}" srcOrd="0" destOrd="0" presId="urn:microsoft.com/office/officeart/2009/3/layout/RandomtoResultProcess"/>
    <dgm:cxn modelId="{B8452EB3-DB1B-41EC-8931-C94488784E15}" srcId="{9540EB66-3107-4188-A3D5-44E322E7E952}" destId="{B66B6DC2-0606-46BE-B4B5-3AB4658EA7B5}" srcOrd="0" destOrd="0" parTransId="{841ED5B4-5118-4C53-9EB6-CD7E1BEBD536}" sibTransId="{E7E097D9-1E4D-405C-B70F-6363D7EEF7ED}"/>
    <dgm:cxn modelId="{7A2F15B4-8594-49C6-B027-B1D4A42145DC}" srcId="{9540EB66-3107-4188-A3D5-44E322E7E952}" destId="{A44FA058-4865-4FE8-9D52-60C7E9211123}" srcOrd="6" destOrd="0" parTransId="{90589596-55A6-490D-9EEF-C33C0A706BA9}" sibTransId="{05433A29-DC6B-4BB7-A16A-E35BD2CFE202}"/>
    <dgm:cxn modelId="{1E1598B7-8F48-44EE-9300-D55D442380FC}" type="presOf" srcId="{E0F77C1B-6464-49A6-9CF7-455CFAD706F6}" destId="{15EE8669-27DF-49FC-B9EB-660012B31E83}" srcOrd="0" destOrd="0" presId="urn:microsoft.com/office/officeart/2009/3/layout/RandomtoResultProcess"/>
    <dgm:cxn modelId="{22B344C0-2E1D-4976-969A-9E8AE25A699E}" srcId="{9540EB66-3107-4188-A3D5-44E322E7E952}" destId="{A1E58271-A235-43ED-B74F-3D40ECDE8E3E}" srcOrd="3" destOrd="0" parTransId="{D6309F16-D56D-4D9B-A7BB-C099061E97AF}" sibTransId="{4EF346AB-AC98-45EC-B840-55B2A950136F}"/>
    <dgm:cxn modelId="{E2A9AAC8-DF1F-4C58-91A5-6A0E76DDC04B}" srcId="{9540EB66-3107-4188-A3D5-44E322E7E952}" destId="{EBCFF8EA-C25E-4107-8324-9DD70D99EC37}" srcOrd="4" destOrd="0" parTransId="{7C41A544-0EBF-4D6B-83C6-79546CDCFF4D}" sibTransId="{89431C6D-5589-460E-941B-AF772C22C3C5}"/>
    <dgm:cxn modelId="{A88836FC-0FCD-4653-8D55-B4F76ED699B3}" type="presOf" srcId="{B66B6DC2-0606-46BE-B4B5-3AB4658EA7B5}" destId="{C553D1E2-F291-4653-9BAF-AF602F4323BD}" srcOrd="0" destOrd="0" presId="urn:microsoft.com/office/officeart/2009/3/layout/RandomtoResultProcess"/>
    <dgm:cxn modelId="{442399FF-0AB8-41E3-B889-A9139EC1DA20}" srcId="{9540EB66-3107-4188-A3D5-44E322E7E952}" destId="{E1A493D9-A0AC-4DA9-BDE7-F4863906DCE5}" srcOrd="1" destOrd="0" parTransId="{806973E9-3EFA-4893-938F-2C0152388B44}" sibTransId="{3F5D32AE-B887-4C9C-9147-95BD047BDA01}"/>
    <dgm:cxn modelId="{6CBA87B3-EFF5-4D4E-8766-40AA711D3957}" type="presParOf" srcId="{DC38F221-DB58-47EF-B688-6A1E404ABA66}" destId="{1EEB6070-E166-4B5C-BA4F-44990BE20A5F}" srcOrd="0" destOrd="0" presId="urn:microsoft.com/office/officeart/2009/3/layout/RandomtoResultProcess"/>
    <dgm:cxn modelId="{18816745-FC1B-44FD-9B7E-97639B34005E}" type="presParOf" srcId="{1EEB6070-E166-4B5C-BA4F-44990BE20A5F}" destId="{C553D1E2-F291-4653-9BAF-AF602F4323BD}" srcOrd="0" destOrd="0" presId="urn:microsoft.com/office/officeart/2009/3/layout/RandomtoResultProcess"/>
    <dgm:cxn modelId="{F4901357-2662-43B2-900F-E3DD49189AC3}" type="presParOf" srcId="{1EEB6070-E166-4B5C-BA4F-44990BE20A5F}" destId="{8C2259B8-02B6-40C5-97AA-45EB8B34E23B}" srcOrd="1" destOrd="0" presId="urn:microsoft.com/office/officeart/2009/3/layout/RandomtoResultProcess"/>
    <dgm:cxn modelId="{B9BFC477-DCB9-4A05-B7DF-1E05A7EE409C}" type="presParOf" srcId="{1EEB6070-E166-4B5C-BA4F-44990BE20A5F}" destId="{1BFA4E05-A5E5-4B75-9722-AD17AF63503B}" srcOrd="2" destOrd="0" presId="urn:microsoft.com/office/officeart/2009/3/layout/RandomtoResultProcess"/>
    <dgm:cxn modelId="{CA497BA6-F8BF-4096-AC73-D56C1E916C47}" type="presParOf" srcId="{1EEB6070-E166-4B5C-BA4F-44990BE20A5F}" destId="{9A667679-7CCB-4CCA-9737-8FD1C6DBD131}" srcOrd="3" destOrd="0" presId="urn:microsoft.com/office/officeart/2009/3/layout/RandomtoResultProcess"/>
    <dgm:cxn modelId="{1DD55F9D-49D0-449A-9EB4-72FEA3EE1A62}" type="presParOf" srcId="{1EEB6070-E166-4B5C-BA4F-44990BE20A5F}" destId="{50B92796-A816-4795-A98C-C4B8D1884AE6}" srcOrd="4" destOrd="0" presId="urn:microsoft.com/office/officeart/2009/3/layout/RandomtoResultProcess"/>
    <dgm:cxn modelId="{07ECEF57-0BAF-43D5-AFC5-41FEE77E32DA}" type="presParOf" srcId="{1EEB6070-E166-4B5C-BA4F-44990BE20A5F}" destId="{54A15E82-9567-42ED-8FEB-CCA242287782}" srcOrd="5" destOrd="0" presId="urn:microsoft.com/office/officeart/2009/3/layout/RandomtoResultProcess"/>
    <dgm:cxn modelId="{43D32B4F-633B-45DE-81B3-2BFF0E9D6BBC}" type="presParOf" srcId="{1EEB6070-E166-4B5C-BA4F-44990BE20A5F}" destId="{6787117C-D5CF-400B-9EF7-A708CE9E6399}" srcOrd="6" destOrd="0" presId="urn:microsoft.com/office/officeart/2009/3/layout/RandomtoResultProcess"/>
    <dgm:cxn modelId="{7D068B1E-1607-416F-A5FC-97C462B51998}" type="presParOf" srcId="{1EEB6070-E166-4B5C-BA4F-44990BE20A5F}" destId="{D57246BF-39AA-40EE-93C0-42FD1BB63F31}" srcOrd="7" destOrd="0" presId="urn:microsoft.com/office/officeart/2009/3/layout/RandomtoResultProcess"/>
    <dgm:cxn modelId="{7ABC36A1-B4B5-4BBD-A631-545DAB8C83AF}" type="presParOf" srcId="{1EEB6070-E166-4B5C-BA4F-44990BE20A5F}" destId="{1BF54822-6EFF-4E38-ABDC-131DE41A398E}" srcOrd="8" destOrd="0" presId="urn:microsoft.com/office/officeart/2009/3/layout/RandomtoResultProcess"/>
    <dgm:cxn modelId="{15588836-2798-4318-AEBD-9523D4681408}" type="presParOf" srcId="{1EEB6070-E166-4B5C-BA4F-44990BE20A5F}" destId="{08513F92-2E01-407E-80AC-B30EDA32CAEF}" srcOrd="9" destOrd="0" presId="urn:microsoft.com/office/officeart/2009/3/layout/RandomtoResultProcess"/>
    <dgm:cxn modelId="{0F663D4C-7848-48AC-91A2-A037312996F6}" type="presParOf" srcId="{1EEB6070-E166-4B5C-BA4F-44990BE20A5F}" destId="{56E9DDBF-4D31-461C-A79C-9F98FAFE5B75}" srcOrd="10" destOrd="0" presId="urn:microsoft.com/office/officeart/2009/3/layout/RandomtoResultProcess"/>
    <dgm:cxn modelId="{CDD77D36-F459-4B8B-BA89-3CEEE1907CAD}" type="presParOf" srcId="{1EEB6070-E166-4B5C-BA4F-44990BE20A5F}" destId="{81B24BBA-19F7-4780-A9E2-3F011EC83B9A}" srcOrd="11" destOrd="0" presId="urn:microsoft.com/office/officeart/2009/3/layout/RandomtoResultProcess"/>
    <dgm:cxn modelId="{793E6D6C-1874-456B-9B77-EDB9DCBD8F50}" type="presParOf" srcId="{1EEB6070-E166-4B5C-BA4F-44990BE20A5F}" destId="{D17E4240-6DE0-4C0A-A53B-19ABD2AF39C9}" srcOrd="12" destOrd="0" presId="urn:microsoft.com/office/officeart/2009/3/layout/RandomtoResultProcess"/>
    <dgm:cxn modelId="{43322AE9-6BCE-4AEA-8225-A17821103FFD}" type="presParOf" srcId="{1EEB6070-E166-4B5C-BA4F-44990BE20A5F}" destId="{FFD6E9E5-82BF-47E4-AC80-70A454AEAC3F}" srcOrd="13" destOrd="0" presId="urn:microsoft.com/office/officeart/2009/3/layout/RandomtoResultProcess"/>
    <dgm:cxn modelId="{16BCE113-67A2-4817-941E-47AB1ADD59B5}" type="presParOf" srcId="{1EEB6070-E166-4B5C-BA4F-44990BE20A5F}" destId="{6E225DF8-99E1-4B69-A245-EA12AC133D4B}" srcOrd="14" destOrd="0" presId="urn:microsoft.com/office/officeart/2009/3/layout/RandomtoResultProcess"/>
    <dgm:cxn modelId="{CA70BFDB-353A-4B52-9DA8-F4E8F808CFA2}" type="presParOf" srcId="{1EEB6070-E166-4B5C-BA4F-44990BE20A5F}" destId="{8D287CD6-E248-4724-A0B6-033D14B17EBD}" srcOrd="15" destOrd="0" presId="urn:microsoft.com/office/officeart/2009/3/layout/RandomtoResultProcess"/>
    <dgm:cxn modelId="{94D983E1-83D3-4593-ABB6-3CDFCB4AD65A}" type="presParOf" srcId="{1EEB6070-E166-4B5C-BA4F-44990BE20A5F}" destId="{B0D70E6D-A120-44AD-BA6F-AF20ECA39310}" srcOrd="16" destOrd="0" presId="urn:microsoft.com/office/officeart/2009/3/layout/RandomtoResultProcess"/>
    <dgm:cxn modelId="{B982F44E-ACA1-46B1-A8F3-CA5E779DC8E2}" type="presParOf" srcId="{1EEB6070-E166-4B5C-BA4F-44990BE20A5F}" destId="{1D7DEA81-70C6-4CB4-8361-9BB306D3FF10}" srcOrd="17" destOrd="0" presId="urn:microsoft.com/office/officeart/2009/3/layout/RandomtoResultProcess"/>
    <dgm:cxn modelId="{AAD1EC83-F5CD-4738-B0D6-008E8469FBC3}" type="presParOf" srcId="{1EEB6070-E166-4B5C-BA4F-44990BE20A5F}" destId="{00048EEB-5CA4-4A45-9A57-8140FBB5C878}" srcOrd="18" destOrd="0" presId="urn:microsoft.com/office/officeart/2009/3/layout/RandomtoResultProcess"/>
    <dgm:cxn modelId="{AA726CFB-EE12-4AFB-88E4-DC093D661574}" type="presParOf" srcId="{DC38F221-DB58-47EF-B688-6A1E404ABA66}" destId="{FE7F9582-933A-40DC-A88C-4AE313B16CE8}" srcOrd="1" destOrd="0" presId="urn:microsoft.com/office/officeart/2009/3/layout/RandomtoResultProcess"/>
    <dgm:cxn modelId="{02DDFF32-4920-4A70-A1D5-D73FBA9C8692}" type="presParOf" srcId="{FE7F9582-933A-40DC-A88C-4AE313B16CE8}" destId="{2A04878B-0792-4ABF-9A76-DC10941A64B8}" srcOrd="0" destOrd="0" presId="urn:microsoft.com/office/officeart/2009/3/layout/RandomtoResultProcess"/>
    <dgm:cxn modelId="{8823BF6D-5E6E-4468-AF66-54C1949033A3}" type="presParOf" srcId="{FE7F9582-933A-40DC-A88C-4AE313B16CE8}" destId="{94E8D992-3886-4DE9-962D-A78DA2CAD19B}" srcOrd="1" destOrd="0" presId="urn:microsoft.com/office/officeart/2009/3/layout/RandomtoResultProcess"/>
    <dgm:cxn modelId="{71F68DB6-2D14-4ED4-87CF-9A6CF9F3E21F}" type="presParOf" srcId="{DC38F221-DB58-47EF-B688-6A1E404ABA66}" destId="{56B1298D-460A-41EA-A820-E5A5D843356C}" srcOrd="2" destOrd="0" presId="urn:microsoft.com/office/officeart/2009/3/layout/RandomtoResultProcess"/>
    <dgm:cxn modelId="{5CC01A20-D43E-4B36-8DF0-AF0064643EDB}" type="presParOf" srcId="{56B1298D-460A-41EA-A820-E5A5D843356C}" destId="{90D92EE4-B4B9-422C-BE87-7CD7C08898FC}" srcOrd="0" destOrd="0" presId="urn:microsoft.com/office/officeart/2009/3/layout/RandomtoResultProcess"/>
    <dgm:cxn modelId="{437B9A78-7FFB-4CD1-9220-7A01869A6DC7}" type="presParOf" srcId="{56B1298D-460A-41EA-A820-E5A5D843356C}" destId="{F82F3898-1D12-47CB-81EE-33A13391277F}" srcOrd="1" destOrd="0" presId="urn:microsoft.com/office/officeart/2009/3/layout/RandomtoResultProcess"/>
    <dgm:cxn modelId="{D27E55DF-952B-4C42-B91B-A5FBD4EA4C8E}" type="presParOf" srcId="{DC38F221-DB58-47EF-B688-6A1E404ABA66}" destId="{18558E6C-96E4-4BDF-924C-B489F83EF33D}" srcOrd="3" destOrd="0" presId="urn:microsoft.com/office/officeart/2009/3/layout/RandomtoResultProcess"/>
    <dgm:cxn modelId="{0B0E5DE6-FCCB-4ED3-9A09-68AF55329CE8}" type="presParOf" srcId="{18558E6C-96E4-4BDF-924C-B489F83EF33D}" destId="{28D23ECB-79A3-4089-809C-AF7398B7DF3A}" srcOrd="0" destOrd="0" presId="urn:microsoft.com/office/officeart/2009/3/layout/RandomtoResultProcess"/>
    <dgm:cxn modelId="{A95E35FC-481B-4B5C-AEE9-B9262E87C3AA}" type="presParOf" srcId="{18558E6C-96E4-4BDF-924C-B489F83EF33D}" destId="{60EADDE9-8660-40BE-A39D-D92C9B4FD18D}" srcOrd="1" destOrd="0" presId="urn:microsoft.com/office/officeart/2009/3/layout/RandomtoResultProcess"/>
    <dgm:cxn modelId="{E6036AB5-FA58-4C46-A718-5AA9E59C39D8}" type="presParOf" srcId="{DC38F221-DB58-47EF-B688-6A1E404ABA66}" destId="{43F6E89D-982D-4FD0-9870-D5A7EA786646}" srcOrd="4" destOrd="0" presId="urn:microsoft.com/office/officeart/2009/3/layout/RandomtoResultProcess"/>
    <dgm:cxn modelId="{2FBE33B0-1FCF-4BE7-B3F1-52F5F5633010}" type="presParOf" srcId="{43F6E89D-982D-4FD0-9870-D5A7EA786646}" destId="{12D33657-082D-4875-A592-EA284A7E9F69}" srcOrd="0" destOrd="0" presId="urn:microsoft.com/office/officeart/2009/3/layout/RandomtoResultProcess"/>
    <dgm:cxn modelId="{325BC925-FE47-47F1-B5CD-548ED0625116}" type="presParOf" srcId="{43F6E89D-982D-4FD0-9870-D5A7EA786646}" destId="{E06F1663-8EDF-4A65-A5C1-D9E9D6FF7434}" srcOrd="1" destOrd="0" presId="urn:microsoft.com/office/officeart/2009/3/layout/RandomtoResultProcess"/>
    <dgm:cxn modelId="{98F60C71-A3E8-431E-8B2D-847A2168822B}" type="presParOf" srcId="{DC38F221-DB58-47EF-B688-6A1E404ABA66}" destId="{4A20C9D7-5CE1-4A13-9725-47064182ED57}" srcOrd="5" destOrd="0" presId="urn:microsoft.com/office/officeart/2009/3/layout/RandomtoResultProcess"/>
    <dgm:cxn modelId="{C2B3CF12-07AA-404D-8758-FF19F89C92AF}" type="presParOf" srcId="{4A20C9D7-5CE1-4A13-9725-47064182ED57}" destId="{CDD71696-CEF9-4D3C-BCF8-C8B1D01DBAC7}" srcOrd="0" destOrd="0" presId="urn:microsoft.com/office/officeart/2009/3/layout/RandomtoResultProcess"/>
    <dgm:cxn modelId="{4BEEADFE-A1FD-46CF-8DA3-743995C72A3D}" type="presParOf" srcId="{4A20C9D7-5CE1-4A13-9725-47064182ED57}" destId="{F4720013-2089-4FA1-92A6-29A048C56065}" srcOrd="1" destOrd="0" presId="urn:microsoft.com/office/officeart/2009/3/layout/RandomtoResultProcess"/>
    <dgm:cxn modelId="{B2496A05-F1C2-4D56-8443-FF2E74D8D8C1}" type="presParOf" srcId="{DC38F221-DB58-47EF-B688-6A1E404ABA66}" destId="{0FDCE34A-9CD7-4C4A-B26C-AC0EB094DDEF}" srcOrd="6" destOrd="0" presId="urn:microsoft.com/office/officeart/2009/3/layout/RandomtoResultProcess"/>
    <dgm:cxn modelId="{EF015BA0-F882-47FD-8423-B13D8AFB4513}" type="presParOf" srcId="{0FDCE34A-9CD7-4C4A-B26C-AC0EB094DDEF}" destId="{519EBA60-24CF-43E9-AEFE-16D7347C9BF6}" srcOrd="0" destOrd="0" presId="urn:microsoft.com/office/officeart/2009/3/layout/RandomtoResultProcess"/>
    <dgm:cxn modelId="{72B2AFAD-AEFD-4A09-B2EA-D8DC3D4DBDAD}" type="presParOf" srcId="{0FDCE34A-9CD7-4C4A-B26C-AC0EB094DDEF}" destId="{C882F41A-A359-46D7-97DC-033C32D9A8B8}" srcOrd="1" destOrd="0" presId="urn:microsoft.com/office/officeart/2009/3/layout/RandomtoResultProcess"/>
    <dgm:cxn modelId="{8818DFC3-E1A9-4EAD-A37D-42B3639CC9B7}" type="presParOf" srcId="{DC38F221-DB58-47EF-B688-6A1E404ABA66}" destId="{96C858AA-A7D4-44C1-9A5A-04AD8CA6030A}" srcOrd="7" destOrd="0" presId="urn:microsoft.com/office/officeart/2009/3/layout/RandomtoResultProcess"/>
    <dgm:cxn modelId="{7CC9B2BE-2589-4B6E-B525-BB923F9C1AAE}" type="presParOf" srcId="{96C858AA-A7D4-44C1-9A5A-04AD8CA6030A}" destId="{86B0CA28-9063-4606-9A0B-E232E0BA7844}" srcOrd="0" destOrd="0" presId="urn:microsoft.com/office/officeart/2009/3/layout/RandomtoResultProcess"/>
    <dgm:cxn modelId="{501AA3F0-4C77-4685-BC68-A80C0F4A23F9}" type="presParOf" srcId="{96C858AA-A7D4-44C1-9A5A-04AD8CA6030A}" destId="{071B0DB6-D3DF-42E5-BF8B-B807B00AA7B5}" srcOrd="1" destOrd="0" presId="urn:microsoft.com/office/officeart/2009/3/layout/RandomtoResultProcess"/>
    <dgm:cxn modelId="{1365B008-552C-4D85-A4DD-29FF29898F67}" type="presParOf" srcId="{DC38F221-DB58-47EF-B688-6A1E404ABA66}" destId="{CC0388FC-B7C2-47EF-86C6-0D439899D137}" srcOrd="8" destOrd="0" presId="urn:microsoft.com/office/officeart/2009/3/layout/RandomtoResultProcess"/>
    <dgm:cxn modelId="{F1C5C05D-10E7-466A-B7B1-F59805C9F646}" type="presParOf" srcId="{CC0388FC-B7C2-47EF-86C6-0D439899D137}" destId="{CFB82049-DF10-4920-88AF-17FE086E10B1}" srcOrd="0" destOrd="0" presId="urn:microsoft.com/office/officeart/2009/3/layout/RandomtoResultProcess"/>
    <dgm:cxn modelId="{4B367666-7E83-432F-870A-6F642D2AB5A4}" type="presParOf" srcId="{CC0388FC-B7C2-47EF-86C6-0D439899D137}" destId="{11B6228C-DF6C-421D-A5A3-D0EC44394C5A}" srcOrd="1" destOrd="0" presId="urn:microsoft.com/office/officeart/2009/3/layout/RandomtoResultProcess"/>
    <dgm:cxn modelId="{B84F82F6-C482-4864-A0A6-4DEBCE01C4F1}" type="presParOf" srcId="{DC38F221-DB58-47EF-B688-6A1E404ABA66}" destId="{EB49B6D9-B794-4C56-9353-0727834CD3FB}" srcOrd="9" destOrd="0" presId="urn:microsoft.com/office/officeart/2009/3/layout/RandomtoResultProcess"/>
    <dgm:cxn modelId="{3DF2992F-7A03-42A9-8C09-84A12E7B7B94}" type="presParOf" srcId="{EB49B6D9-B794-4C56-9353-0727834CD3FB}" destId="{08E14ADA-9615-40E0-AA07-8A3015A3E1F5}" srcOrd="0" destOrd="0" presId="urn:microsoft.com/office/officeart/2009/3/layout/RandomtoResultProcess"/>
    <dgm:cxn modelId="{4E9946FA-FD83-4F5F-9375-5CE4A082B826}" type="presParOf" srcId="{EB49B6D9-B794-4C56-9353-0727834CD3FB}" destId="{83701E68-6034-4D84-8ED3-4332A924F639}" srcOrd="1" destOrd="0" presId="urn:microsoft.com/office/officeart/2009/3/layout/RandomtoResultProcess"/>
    <dgm:cxn modelId="{2E38CF9C-9D27-4F1F-8585-3106F4F8FC8D}" type="presParOf" srcId="{DC38F221-DB58-47EF-B688-6A1E404ABA66}" destId="{96927160-D297-4EA4-AA70-014D9D148899}" srcOrd="10" destOrd="0" presId="urn:microsoft.com/office/officeart/2009/3/layout/RandomtoResultProcess"/>
    <dgm:cxn modelId="{29696C66-6B75-428A-B864-7402FF14645C}" type="presParOf" srcId="{96927160-D297-4EA4-AA70-014D9D148899}" destId="{15EE8669-27DF-49FC-B9EB-660012B31E83}" srcOrd="0" destOrd="0" presId="urn:microsoft.com/office/officeart/2009/3/layout/RandomtoResultProcess"/>
    <dgm:cxn modelId="{6F829E07-90A8-4F9C-A8DE-8822172BF520}" type="presParOf" srcId="{96927160-D297-4EA4-AA70-014D9D148899}" destId="{9F56E81F-DB65-442A-A5AD-7D75E9017E11}" srcOrd="1" destOrd="0" presId="urn:microsoft.com/office/officeart/2009/3/layout/RandomtoResultProcess"/>
    <dgm:cxn modelId="{3E0AF6EE-7BD2-47B1-80EC-11450C6AD479}" type="presParOf" srcId="{DC38F221-DB58-47EF-B688-6A1E404ABA66}" destId="{63065228-B3D2-4774-932F-3E38610C8201}" srcOrd="11" destOrd="0" presId="urn:microsoft.com/office/officeart/2009/3/layout/RandomtoResultProcess"/>
    <dgm:cxn modelId="{77806BA7-4CD4-4A7A-91BE-5A2B39D3E0CF}" type="presParOf" srcId="{63065228-B3D2-4774-932F-3E38610C8201}" destId="{BEFE6E02-9FE4-4A26-A14F-FC2D66EA8DF1}" srcOrd="0" destOrd="0" presId="urn:microsoft.com/office/officeart/2009/3/layout/RandomtoResultProcess"/>
    <dgm:cxn modelId="{69E3AFDC-5320-4A5B-BA35-E1DFAA5F1175}" type="presParOf" srcId="{63065228-B3D2-4774-932F-3E38610C8201}" destId="{CEE579F5-21BC-4635-B0A8-3C32C20CBA52}" srcOrd="1" destOrd="0" presId="urn:microsoft.com/office/officeart/2009/3/layout/RandomtoResultProcess"/>
    <dgm:cxn modelId="{1480FFB4-786F-4B27-A9D2-B7D22924EA96}" type="presParOf" srcId="{DC38F221-DB58-47EF-B688-6A1E404ABA66}" destId="{CFB31BAF-280A-4B1D-BD12-169DBC9A325A}" srcOrd="12" destOrd="0" presId="urn:microsoft.com/office/officeart/2009/3/layout/RandomtoResultProcess"/>
    <dgm:cxn modelId="{78101062-19B1-4CF9-907C-412051E013B1}" type="presParOf" srcId="{CFB31BAF-280A-4B1D-BD12-169DBC9A325A}" destId="{4945C0E9-27E3-40F9-9CA9-F68D51E5360D}" srcOrd="0" destOrd="0" presId="urn:microsoft.com/office/officeart/2009/3/layout/RandomtoResultProcess"/>
    <dgm:cxn modelId="{3EE1806B-09B3-47AC-A502-6725E3D46182}" type="presParOf" srcId="{CFB31BAF-280A-4B1D-BD12-169DBC9A325A}" destId="{20C4749E-9733-4BA5-98E0-D190E929FC02}" srcOrd="1"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6D3E7F-E08D-4980-9691-832B6BA2BF5D}">
      <dsp:nvSpPr>
        <dsp:cNvPr id="0" name=""/>
        <dsp:cNvSpPr/>
      </dsp:nvSpPr>
      <dsp:spPr>
        <a:xfrm>
          <a:off x="105622" y="1963341"/>
          <a:ext cx="1343791" cy="442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Times New Roman" panose="02020603050405020304" pitchFamily="18" charset="0"/>
              <a:cs typeface="Times New Roman" panose="02020603050405020304" pitchFamily="18" charset="0"/>
            </a:rPr>
            <a:t>Union  Employee Travel/</a:t>
          </a:r>
          <a:r>
            <a:rPr lang="en-US" sz="1200" kern="1200" dirty="0">
              <a:latin typeface="Times New Roman" panose="02020603050405020304" pitchFamily="18" charset="0"/>
              <a:cs typeface="Times New Roman" panose="02020603050405020304" pitchFamily="18" charset="0"/>
            </a:rPr>
            <a:t>Expense</a:t>
          </a:r>
          <a:r>
            <a:rPr lang="en-US" sz="1100" kern="1200" dirty="0">
              <a:latin typeface="Times New Roman" panose="02020603050405020304" pitchFamily="18" charset="0"/>
              <a:cs typeface="Times New Roman" panose="02020603050405020304" pitchFamily="18" charset="0"/>
            </a:rPr>
            <a:t> Request</a:t>
          </a:r>
        </a:p>
      </dsp:txBody>
      <dsp:txXfrm>
        <a:off x="105622" y="1963341"/>
        <a:ext cx="1343791" cy="442840"/>
      </dsp:txXfrm>
    </dsp:sp>
    <dsp:sp modelId="{D3C78DF4-9627-4F37-8663-F7B0525EA4F7}">
      <dsp:nvSpPr>
        <dsp:cNvPr id="0" name=""/>
        <dsp:cNvSpPr/>
      </dsp:nvSpPr>
      <dsp:spPr>
        <a:xfrm>
          <a:off x="92337" y="1839294"/>
          <a:ext cx="106892" cy="106892"/>
        </a:xfrm>
        <a:prstGeom prst="ellipse">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3E291A-A8E0-48FF-BA66-10A3812DA9AE}">
      <dsp:nvSpPr>
        <dsp:cNvPr id="0" name=""/>
        <dsp:cNvSpPr/>
      </dsp:nvSpPr>
      <dsp:spPr>
        <a:xfrm>
          <a:off x="167162" y="1689644"/>
          <a:ext cx="106892" cy="106892"/>
        </a:xfrm>
        <a:prstGeom prst="ellipse">
          <a:avLst/>
        </a:prstGeom>
        <a:solidFill>
          <a:schemeClr val="accent5">
            <a:shade val="50000"/>
            <a:hueOff val="35185"/>
            <a:satOff val="943"/>
            <a:lumOff val="41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44138E-1C58-4577-888B-CE8DCD017901}">
      <dsp:nvSpPr>
        <dsp:cNvPr id="0" name=""/>
        <dsp:cNvSpPr/>
      </dsp:nvSpPr>
      <dsp:spPr>
        <a:xfrm>
          <a:off x="346741" y="1719574"/>
          <a:ext cx="167973" cy="167973"/>
        </a:xfrm>
        <a:prstGeom prst="ellipse">
          <a:avLst/>
        </a:prstGeom>
        <a:solidFill>
          <a:schemeClr val="accent5">
            <a:shade val="50000"/>
            <a:hueOff val="70370"/>
            <a:satOff val="1885"/>
            <a:lumOff val="83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6F13F9-B6F7-4F52-AB15-9E8669A67A0F}">
      <dsp:nvSpPr>
        <dsp:cNvPr id="0" name=""/>
        <dsp:cNvSpPr/>
      </dsp:nvSpPr>
      <dsp:spPr>
        <a:xfrm>
          <a:off x="496391" y="1554959"/>
          <a:ext cx="106892" cy="106892"/>
        </a:xfrm>
        <a:prstGeom prst="ellipse">
          <a:avLst/>
        </a:prstGeom>
        <a:solidFill>
          <a:schemeClr val="accent5">
            <a:shade val="50000"/>
            <a:hueOff val="105555"/>
            <a:satOff val="2828"/>
            <a:lumOff val="124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6D4EB2-3FD3-4DFB-BF6E-FC95A90591F2}">
      <dsp:nvSpPr>
        <dsp:cNvPr id="0" name=""/>
        <dsp:cNvSpPr/>
      </dsp:nvSpPr>
      <dsp:spPr>
        <a:xfrm>
          <a:off x="690935" y="1495100"/>
          <a:ext cx="106892" cy="106892"/>
        </a:xfrm>
        <a:prstGeom prst="ellipse">
          <a:avLst/>
        </a:prstGeom>
        <a:solidFill>
          <a:schemeClr val="accent5">
            <a:shade val="50000"/>
            <a:hueOff val="140740"/>
            <a:satOff val="3771"/>
            <a:lumOff val="166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77AA62-84D7-4FCB-8F61-AFB9E5A61FAA}">
      <dsp:nvSpPr>
        <dsp:cNvPr id="0" name=""/>
        <dsp:cNvSpPr/>
      </dsp:nvSpPr>
      <dsp:spPr>
        <a:xfrm>
          <a:off x="930375" y="1599854"/>
          <a:ext cx="106892" cy="106892"/>
        </a:xfrm>
        <a:prstGeom prst="ellipse">
          <a:avLst/>
        </a:prstGeom>
        <a:solidFill>
          <a:schemeClr val="accent5">
            <a:shade val="50000"/>
            <a:hueOff val="175925"/>
            <a:satOff val="4713"/>
            <a:lumOff val="20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D6F70D-779C-4D11-9BD8-AD06FF7B1D3D}">
      <dsp:nvSpPr>
        <dsp:cNvPr id="0" name=""/>
        <dsp:cNvSpPr/>
      </dsp:nvSpPr>
      <dsp:spPr>
        <a:xfrm>
          <a:off x="1080024" y="1674679"/>
          <a:ext cx="167973" cy="167973"/>
        </a:xfrm>
        <a:prstGeom prst="ellipse">
          <a:avLst/>
        </a:prstGeom>
        <a:solidFill>
          <a:schemeClr val="accent5">
            <a:shade val="50000"/>
            <a:hueOff val="211110"/>
            <a:satOff val="5656"/>
            <a:lumOff val="249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F13A96-0B06-457B-A916-97E3E41E1F59}">
      <dsp:nvSpPr>
        <dsp:cNvPr id="0" name=""/>
        <dsp:cNvSpPr/>
      </dsp:nvSpPr>
      <dsp:spPr>
        <a:xfrm>
          <a:off x="1289534" y="1839294"/>
          <a:ext cx="106892" cy="106892"/>
        </a:xfrm>
        <a:prstGeom prst="ellipse">
          <a:avLst/>
        </a:prstGeom>
        <a:solidFill>
          <a:schemeClr val="accent5">
            <a:shade val="50000"/>
            <a:hueOff val="246295"/>
            <a:satOff val="6598"/>
            <a:lumOff val="290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6354BE-7832-412B-8904-F613AB0898E5}">
      <dsp:nvSpPr>
        <dsp:cNvPr id="0" name=""/>
        <dsp:cNvSpPr/>
      </dsp:nvSpPr>
      <dsp:spPr>
        <a:xfrm>
          <a:off x="1379323" y="2003908"/>
          <a:ext cx="106892" cy="106892"/>
        </a:xfrm>
        <a:prstGeom prst="ellipse">
          <a:avLst/>
        </a:prstGeom>
        <a:solidFill>
          <a:schemeClr val="accent5">
            <a:shade val="50000"/>
            <a:hueOff val="281481"/>
            <a:satOff val="7541"/>
            <a:lumOff val="332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98F950-0BC4-4F5A-B0E5-B06B3BEA536A}">
      <dsp:nvSpPr>
        <dsp:cNvPr id="0" name=""/>
        <dsp:cNvSpPr/>
      </dsp:nvSpPr>
      <dsp:spPr>
        <a:xfrm>
          <a:off x="601146" y="1689644"/>
          <a:ext cx="274866" cy="274866"/>
        </a:xfrm>
        <a:prstGeom prst="ellipse">
          <a:avLst/>
        </a:prstGeom>
        <a:solidFill>
          <a:schemeClr val="accent5">
            <a:shade val="50000"/>
            <a:hueOff val="316666"/>
            <a:satOff val="8484"/>
            <a:lumOff val="373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B67615-2E14-4434-9C46-73CFA50E2C19}">
      <dsp:nvSpPr>
        <dsp:cNvPr id="0" name=""/>
        <dsp:cNvSpPr/>
      </dsp:nvSpPr>
      <dsp:spPr>
        <a:xfrm>
          <a:off x="17512" y="2258312"/>
          <a:ext cx="106892" cy="106892"/>
        </a:xfrm>
        <a:prstGeom prst="ellipse">
          <a:avLst/>
        </a:prstGeom>
        <a:solidFill>
          <a:schemeClr val="accent5">
            <a:shade val="50000"/>
            <a:hueOff val="316666"/>
            <a:satOff val="8484"/>
            <a:lumOff val="373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B8CE98-5DE6-403C-94F4-F0EF441B55E6}">
      <dsp:nvSpPr>
        <dsp:cNvPr id="0" name=""/>
        <dsp:cNvSpPr/>
      </dsp:nvSpPr>
      <dsp:spPr>
        <a:xfrm>
          <a:off x="107302" y="2392997"/>
          <a:ext cx="167973" cy="167973"/>
        </a:xfrm>
        <a:prstGeom prst="ellipse">
          <a:avLst/>
        </a:prstGeom>
        <a:solidFill>
          <a:schemeClr val="accent5">
            <a:shade val="50000"/>
            <a:hueOff val="281481"/>
            <a:satOff val="7541"/>
            <a:lumOff val="332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8F3BA5-321E-40FC-8CC1-7DA380A5D894}">
      <dsp:nvSpPr>
        <dsp:cNvPr id="0" name=""/>
        <dsp:cNvSpPr/>
      </dsp:nvSpPr>
      <dsp:spPr>
        <a:xfrm>
          <a:off x="331776" y="2512717"/>
          <a:ext cx="244325" cy="244325"/>
        </a:xfrm>
        <a:prstGeom prst="ellipse">
          <a:avLst/>
        </a:prstGeom>
        <a:solidFill>
          <a:schemeClr val="accent5">
            <a:shade val="50000"/>
            <a:hueOff val="246295"/>
            <a:satOff val="6598"/>
            <a:lumOff val="290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691B4E-C296-4F29-B5A2-F5C791EAA90A}">
      <dsp:nvSpPr>
        <dsp:cNvPr id="0" name=""/>
        <dsp:cNvSpPr/>
      </dsp:nvSpPr>
      <dsp:spPr>
        <a:xfrm>
          <a:off x="646041" y="2707261"/>
          <a:ext cx="106892" cy="106892"/>
        </a:xfrm>
        <a:prstGeom prst="ellipse">
          <a:avLst/>
        </a:prstGeom>
        <a:solidFill>
          <a:schemeClr val="accent5">
            <a:shade val="50000"/>
            <a:hueOff val="211110"/>
            <a:satOff val="5656"/>
            <a:lumOff val="249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6D6A07-CC8D-4B7B-BB6F-54786916A9C7}">
      <dsp:nvSpPr>
        <dsp:cNvPr id="0" name=""/>
        <dsp:cNvSpPr/>
      </dsp:nvSpPr>
      <dsp:spPr>
        <a:xfrm>
          <a:off x="705900" y="2512717"/>
          <a:ext cx="167973" cy="167973"/>
        </a:xfrm>
        <a:prstGeom prst="ellipse">
          <a:avLst/>
        </a:prstGeom>
        <a:solidFill>
          <a:schemeClr val="accent5">
            <a:shade val="50000"/>
            <a:hueOff val="175925"/>
            <a:satOff val="4713"/>
            <a:lumOff val="20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8B20FC-B7F3-4BDE-BA7B-543CAE3F08B6}">
      <dsp:nvSpPr>
        <dsp:cNvPr id="0" name=""/>
        <dsp:cNvSpPr/>
      </dsp:nvSpPr>
      <dsp:spPr>
        <a:xfrm>
          <a:off x="855550" y="2722226"/>
          <a:ext cx="106892" cy="106892"/>
        </a:xfrm>
        <a:prstGeom prst="ellipse">
          <a:avLst/>
        </a:prstGeom>
        <a:solidFill>
          <a:schemeClr val="accent5">
            <a:shade val="50000"/>
            <a:hueOff val="140740"/>
            <a:satOff val="3771"/>
            <a:lumOff val="166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F0D450-C93F-4203-A576-D88583622799}">
      <dsp:nvSpPr>
        <dsp:cNvPr id="0" name=""/>
        <dsp:cNvSpPr/>
      </dsp:nvSpPr>
      <dsp:spPr>
        <a:xfrm>
          <a:off x="990235" y="2482787"/>
          <a:ext cx="244325" cy="244325"/>
        </a:xfrm>
        <a:prstGeom prst="ellipse">
          <a:avLst/>
        </a:prstGeom>
        <a:solidFill>
          <a:schemeClr val="accent5">
            <a:shade val="50000"/>
            <a:hueOff val="105555"/>
            <a:satOff val="2828"/>
            <a:lumOff val="124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BF055F-A051-41CF-B9F3-541D007DFB03}">
      <dsp:nvSpPr>
        <dsp:cNvPr id="0" name=""/>
        <dsp:cNvSpPr/>
      </dsp:nvSpPr>
      <dsp:spPr>
        <a:xfrm>
          <a:off x="1319464" y="2422927"/>
          <a:ext cx="167973" cy="167973"/>
        </a:xfrm>
        <a:prstGeom prst="ellipse">
          <a:avLst/>
        </a:prstGeom>
        <a:solidFill>
          <a:schemeClr val="accent5">
            <a:shade val="50000"/>
            <a:hueOff val="70370"/>
            <a:satOff val="1885"/>
            <a:lumOff val="83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75D67A-53C0-4211-8B5F-D38AD15BA10E}">
      <dsp:nvSpPr>
        <dsp:cNvPr id="0" name=""/>
        <dsp:cNvSpPr/>
      </dsp:nvSpPr>
      <dsp:spPr>
        <a:xfrm>
          <a:off x="1487438" y="1719325"/>
          <a:ext cx="493315" cy="941793"/>
        </a:xfrm>
        <a:prstGeom prst="chevron">
          <a:avLst>
            <a:gd name="adj" fmla="val 62310"/>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1F3EF2C-C996-4ED8-80EF-0D4C66777555}">
      <dsp:nvSpPr>
        <dsp:cNvPr id="0" name=""/>
        <dsp:cNvSpPr/>
      </dsp:nvSpPr>
      <dsp:spPr>
        <a:xfrm>
          <a:off x="1980753" y="1719782"/>
          <a:ext cx="1345406" cy="941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Times New Roman" panose="02020603050405020304" pitchFamily="18" charset="0"/>
              <a:cs typeface="Times New Roman" panose="02020603050405020304" pitchFamily="18" charset="0"/>
            </a:rPr>
            <a:t>*</a:t>
          </a:r>
          <a:r>
            <a:rPr lang="en-US" sz="1200" kern="1200" dirty="0">
              <a:latin typeface="Times New Roman" panose="02020603050405020304" pitchFamily="18" charset="0"/>
              <a:cs typeface="Times New Roman" panose="02020603050405020304" pitchFamily="18" charset="0"/>
            </a:rPr>
            <a:t>Union Committee Chairperson</a:t>
          </a:r>
        </a:p>
      </dsp:txBody>
      <dsp:txXfrm>
        <a:off x="1980753" y="1719782"/>
        <a:ext cx="1345406" cy="941784"/>
      </dsp:txXfrm>
    </dsp:sp>
    <dsp:sp modelId="{EB519327-B0A7-44EA-8EEB-9FD10AD43334}">
      <dsp:nvSpPr>
        <dsp:cNvPr id="0" name=""/>
        <dsp:cNvSpPr/>
      </dsp:nvSpPr>
      <dsp:spPr>
        <a:xfrm>
          <a:off x="3326160" y="1719325"/>
          <a:ext cx="493315" cy="941793"/>
        </a:xfrm>
        <a:prstGeom prst="chevron">
          <a:avLst>
            <a:gd name="adj" fmla="val 62310"/>
          </a:avLst>
        </a:prstGeom>
        <a:solidFill>
          <a:schemeClr val="accent5">
            <a:shade val="90000"/>
            <a:hueOff val="140366"/>
            <a:satOff val="-1286"/>
            <a:lumOff val="1110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9350218-8526-48FF-8C17-39E5D3764944}">
      <dsp:nvSpPr>
        <dsp:cNvPr id="0" name=""/>
        <dsp:cNvSpPr/>
      </dsp:nvSpPr>
      <dsp:spPr>
        <a:xfrm>
          <a:off x="3819475" y="1719782"/>
          <a:ext cx="1345406" cy="941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*President</a:t>
          </a:r>
        </a:p>
      </dsp:txBody>
      <dsp:txXfrm>
        <a:off x="3819475" y="1719782"/>
        <a:ext cx="1345406" cy="941784"/>
      </dsp:txXfrm>
    </dsp:sp>
    <dsp:sp modelId="{6ADC6066-8E45-47E2-8520-F8E9D694DE25}">
      <dsp:nvSpPr>
        <dsp:cNvPr id="0" name=""/>
        <dsp:cNvSpPr/>
      </dsp:nvSpPr>
      <dsp:spPr>
        <a:xfrm>
          <a:off x="5164882" y="1719325"/>
          <a:ext cx="493315" cy="941793"/>
        </a:xfrm>
        <a:prstGeom prst="chevron">
          <a:avLst>
            <a:gd name="adj" fmla="val 62310"/>
          </a:avLst>
        </a:prstGeom>
        <a:solidFill>
          <a:schemeClr val="accent5">
            <a:shade val="90000"/>
            <a:hueOff val="280732"/>
            <a:satOff val="-2572"/>
            <a:lumOff val="222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39BB40-FEA2-401A-A453-0CD5FDED6146}">
      <dsp:nvSpPr>
        <dsp:cNvPr id="0" name=""/>
        <dsp:cNvSpPr/>
      </dsp:nvSpPr>
      <dsp:spPr>
        <a:xfrm>
          <a:off x="5658197" y="1719782"/>
          <a:ext cx="1345406" cy="941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**Supervisor and/or Reviewer </a:t>
          </a:r>
        </a:p>
      </dsp:txBody>
      <dsp:txXfrm>
        <a:off x="5658197" y="1719782"/>
        <a:ext cx="1345406" cy="941784"/>
      </dsp:txXfrm>
    </dsp:sp>
    <dsp:sp modelId="{B697A39D-ADA3-458D-8BFD-9831ED56EF29}">
      <dsp:nvSpPr>
        <dsp:cNvPr id="0" name=""/>
        <dsp:cNvSpPr/>
      </dsp:nvSpPr>
      <dsp:spPr>
        <a:xfrm>
          <a:off x="7003604" y="1719325"/>
          <a:ext cx="493315" cy="941793"/>
        </a:xfrm>
        <a:prstGeom prst="chevron">
          <a:avLst>
            <a:gd name="adj" fmla="val 62310"/>
          </a:avLst>
        </a:prstGeom>
        <a:solidFill>
          <a:schemeClr val="accent5">
            <a:shade val="90000"/>
            <a:hueOff val="280732"/>
            <a:satOff val="-2572"/>
            <a:lumOff val="222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ED07B4D-DC75-4D2F-ADC2-8F1B5AE8A6DE}">
      <dsp:nvSpPr>
        <dsp:cNvPr id="0" name=""/>
        <dsp:cNvSpPr/>
      </dsp:nvSpPr>
      <dsp:spPr>
        <a:xfrm>
          <a:off x="7496920" y="1719782"/>
          <a:ext cx="1345406" cy="941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HR Business Manager and/or HR AVC</a:t>
          </a:r>
        </a:p>
      </dsp:txBody>
      <dsp:txXfrm>
        <a:off x="7496920" y="1719782"/>
        <a:ext cx="1345406" cy="941784"/>
      </dsp:txXfrm>
    </dsp:sp>
    <dsp:sp modelId="{5CF4D35C-5FEB-4853-8961-35EA5BF792B0}">
      <dsp:nvSpPr>
        <dsp:cNvPr id="0" name=""/>
        <dsp:cNvSpPr/>
      </dsp:nvSpPr>
      <dsp:spPr>
        <a:xfrm>
          <a:off x="8842326" y="1719325"/>
          <a:ext cx="493315" cy="941793"/>
        </a:xfrm>
        <a:prstGeom prst="chevron">
          <a:avLst>
            <a:gd name="adj" fmla="val 62310"/>
          </a:avLst>
        </a:prstGeom>
        <a:solidFill>
          <a:schemeClr val="accent5">
            <a:shade val="90000"/>
            <a:hueOff val="140366"/>
            <a:satOff val="-1286"/>
            <a:lumOff val="1110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165D4B2-8523-4DA0-8945-222440132A0B}">
      <dsp:nvSpPr>
        <dsp:cNvPr id="0" name=""/>
        <dsp:cNvSpPr/>
      </dsp:nvSpPr>
      <dsp:spPr>
        <a:xfrm>
          <a:off x="9389458" y="1641493"/>
          <a:ext cx="1143595" cy="1143595"/>
        </a:xfrm>
        <a:prstGeom prst="ellipse">
          <a:avLst/>
        </a:prstGeom>
        <a:solidFill>
          <a:schemeClr val="accent5">
            <a:shade val="50000"/>
            <a:hueOff val="35185"/>
            <a:satOff val="943"/>
            <a:lumOff val="41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AP Prepay Auditor</a:t>
          </a:r>
        </a:p>
      </dsp:txBody>
      <dsp:txXfrm>
        <a:off x="9556934" y="1808969"/>
        <a:ext cx="808643" cy="8086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53D1E2-F291-4653-9BAF-AF602F4323BD}">
      <dsp:nvSpPr>
        <dsp:cNvPr id="0" name=""/>
        <dsp:cNvSpPr/>
      </dsp:nvSpPr>
      <dsp:spPr>
        <a:xfrm>
          <a:off x="82349" y="1485653"/>
          <a:ext cx="1159252" cy="3820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0" kern="1200" dirty="0">
              <a:latin typeface="Times New Roman" panose="02020603050405020304" pitchFamily="18" charset="0"/>
              <a:cs typeface="Times New Roman" panose="02020603050405020304" pitchFamily="18" charset="0"/>
            </a:rPr>
            <a:t>Employee Travel/Expense Application-Paper</a:t>
          </a:r>
        </a:p>
      </dsp:txBody>
      <dsp:txXfrm>
        <a:off x="82349" y="1485653"/>
        <a:ext cx="1159252" cy="382026"/>
      </dsp:txXfrm>
    </dsp:sp>
    <dsp:sp modelId="{8C2259B8-02B6-40C5-97AA-45EB8B34E23B}">
      <dsp:nvSpPr>
        <dsp:cNvPr id="0" name=""/>
        <dsp:cNvSpPr/>
      </dsp:nvSpPr>
      <dsp:spPr>
        <a:xfrm>
          <a:off x="81031" y="1369464"/>
          <a:ext cx="92213" cy="92213"/>
        </a:xfrm>
        <a:prstGeom prst="ellipse">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FA4E05-A5E5-4B75-9722-AD17AF63503B}">
      <dsp:nvSpPr>
        <dsp:cNvPr id="0" name=""/>
        <dsp:cNvSpPr/>
      </dsp:nvSpPr>
      <dsp:spPr>
        <a:xfrm>
          <a:off x="145581" y="1240366"/>
          <a:ext cx="92213" cy="92213"/>
        </a:xfrm>
        <a:prstGeom prst="ellipse">
          <a:avLst/>
        </a:prstGeom>
        <a:solidFill>
          <a:schemeClr val="accent5">
            <a:shade val="50000"/>
            <a:hueOff val="35185"/>
            <a:satOff val="943"/>
            <a:lumOff val="41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667679-7CCB-4CCA-9737-8FD1C6DBD131}">
      <dsp:nvSpPr>
        <dsp:cNvPr id="0" name=""/>
        <dsp:cNvSpPr/>
      </dsp:nvSpPr>
      <dsp:spPr>
        <a:xfrm>
          <a:off x="300499" y="1266186"/>
          <a:ext cx="144906" cy="144906"/>
        </a:xfrm>
        <a:prstGeom prst="ellipse">
          <a:avLst/>
        </a:prstGeom>
        <a:solidFill>
          <a:schemeClr val="accent5">
            <a:shade val="50000"/>
            <a:hueOff val="70370"/>
            <a:satOff val="1885"/>
            <a:lumOff val="83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B92796-A816-4795-A98C-C4B8D1884AE6}">
      <dsp:nvSpPr>
        <dsp:cNvPr id="0" name=""/>
        <dsp:cNvSpPr/>
      </dsp:nvSpPr>
      <dsp:spPr>
        <a:xfrm>
          <a:off x="429598" y="1124177"/>
          <a:ext cx="92213" cy="92213"/>
        </a:xfrm>
        <a:prstGeom prst="ellipse">
          <a:avLst/>
        </a:prstGeom>
        <a:solidFill>
          <a:schemeClr val="accent5">
            <a:shade val="50000"/>
            <a:hueOff val="105555"/>
            <a:satOff val="2828"/>
            <a:lumOff val="124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A15E82-9567-42ED-8FEB-CCA242287782}">
      <dsp:nvSpPr>
        <dsp:cNvPr id="0" name=""/>
        <dsp:cNvSpPr/>
      </dsp:nvSpPr>
      <dsp:spPr>
        <a:xfrm>
          <a:off x="597426" y="1072538"/>
          <a:ext cx="92213" cy="92213"/>
        </a:xfrm>
        <a:prstGeom prst="ellipse">
          <a:avLst/>
        </a:prstGeom>
        <a:solidFill>
          <a:schemeClr val="accent5">
            <a:shade val="50000"/>
            <a:hueOff val="140740"/>
            <a:satOff val="3771"/>
            <a:lumOff val="166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87117C-D5CF-400B-9EF7-A708CE9E6399}">
      <dsp:nvSpPr>
        <dsp:cNvPr id="0" name=""/>
        <dsp:cNvSpPr/>
      </dsp:nvSpPr>
      <dsp:spPr>
        <a:xfrm>
          <a:off x="803983" y="1162907"/>
          <a:ext cx="92213" cy="92213"/>
        </a:xfrm>
        <a:prstGeom prst="ellipse">
          <a:avLst/>
        </a:prstGeom>
        <a:solidFill>
          <a:schemeClr val="accent5">
            <a:shade val="50000"/>
            <a:hueOff val="175925"/>
            <a:satOff val="4713"/>
            <a:lumOff val="20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7246BF-39AA-40EE-93C0-42FD1BB63F31}">
      <dsp:nvSpPr>
        <dsp:cNvPr id="0" name=""/>
        <dsp:cNvSpPr/>
      </dsp:nvSpPr>
      <dsp:spPr>
        <a:xfrm>
          <a:off x="933082" y="1227456"/>
          <a:ext cx="144906" cy="144906"/>
        </a:xfrm>
        <a:prstGeom prst="ellipse">
          <a:avLst/>
        </a:prstGeom>
        <a:solidFill>
          <a:schemeClr val="accent5">
            <a:shade val="50000"/>
            <a:hueOff val="211110"/>
            <a:satOff val="5656"/>
            <a:lumOff val="249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F54822-6EFF-4E38-ABDC-131DE41A398E}">
      <dsp:nvSpPr>
        <dsp:cNvPr id="0" name=""/>
        <dsp:cNvSpPr/>
      </dsp:nvSpPr>
      <dsp:spPr>
        <a:xfrm>
          <a:off x="1113820" y="1369464"/>
          <a:ext cx="92213" cy="92213"/>
        </a:xfrm>
        <a:prstGeom prst="ellipse">
          <a:avLst/>
        </a:prstGeom>
        <a:solidFill>
          <a:schemeClr val="accent5">
            <a:shade val="50000"/>
            <a:hueOff val="246295"/>
            <a:satOff val="6598"/>
            <a:lumOff val="290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513F92-2E01-407E-80AC-B30EDA32CAEF}">
      <dsp:nvSpPr>
        <dsp:cNvPr id="0" name=""/>
        <dsp:cNvSpPr/>
      </dsp:nvSpPr>
      <dsp:spPr>
        <a:xfrm>
          <a:off x="1191279" y="1511473"/>
          <a:ext cx="92213" cy="92213"/>
        </a:xfrm>
        <a:prstGeom prst="ellipse">
          <a:avLst/>
        </a:prstGeom>
        <a:solidFill>
          <a:schemeClr val="accent5">
            <a:shade val="50000"/>
            <a:hueOff val="281481"/>
            <a:satOff val="7541"/>
            <a:lumOff val="332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E9DDBF-4D31-461C-A79C-9F98FAFE5B75}">
      <dsp:nvSpPr>
        <dsp:cNvPr id="0" name=""/>
        <dsp:cNvSpPr/>
      </dsp:nvSpPr>
      <dsp:spPr>
        <a:xfrm>
          <a:off x="519967" y="1240366"/>
          <a:ext cx="237119" cy="237119"/>
        </a:xfrm>
        <a:prstGeom prst="ellipse">
          <a:avLst/>
        </a:prstGeom>
        <a:solidFill>
          <a:schemeClr val="accent5">
            <a:shade val="50000"/>
            <a:hueOff val="316666"/>
            <a:satOff val="8484"/>
            <a:lumOff val="373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B24BBA-19F7-4780-A9E2-3F011EC83B9A}">
      <dsp:nvSpPr>
        <dsp:cNvPr id="0" name=""/>
        <dsp:cNvSpPr/>
      </dsp:nvSpPr>
      <dsp:spPr>
        <a:xfrm>
          <a:off x="16482" y="1730940"/>
          <a:ext cx="92213" cy="92213"/>
        </a:xfrm>
        <a:prstGeom prst="ellipse">
          <a:avLst/>
        </a:prstGeom>
        <a:solidFill>
          <a:schemeClr val="accent5">
            <a:shade val="50000"/>
            <a:hueOff val="316666"/>
            <a:satOff val="8484"/>
            <a:lumOff val="373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7E4240-6DE0-4C0A-A53B-19ABD2AF39C9}">
      <dsp:nvSpPr>
        <dsp:cNvPr id="0" name=""/>
        <dsp:cNvSpPr/>
      </dsp:nvSpPr>
      <dsp:spPr>
        <a:xfrm>
          <a:off x="93941" y="1847129"/>
          <a:ext cx="144906" cy="144906"/>
        </a:xfrm>
        <a:prstGeom prst="ellipse">
          <a:avLst/>
        </a:prstGeom>
        <a:solidFill>
          <a:schemeClr val="accent5">
            <a:shade val="50000"/>
            <a:hueOff val="281481"/>
            <a:satOff val="7541"/>
            <a:lumOff val="332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D6E9E5-82BF-47E4-AC80-70A454AEAC3F}">
      <dsp:nvSpPr>
        <dsp:cNvPr id="0" name=""/>
        <dsp:cNvSpPr/>
      </dsp:nvSpPr>
      <dsp:spPr>
        <a:xfrm>
          <a:off x="287589" y="1950408"/>
          <a:ext cx="210773" cy="210773"/>
        </a:xfrm>
        <a:prstGeom prst="ellipse">
          <a:avLst/>
        </a:prstGeom>
        <a:solidFill>
          <a:schemeClr val="accent5">
            <a:shade val="50000"/>
            <a:hueOff val="246295"/>
            <a:satOff val="6598"/>
            <a:lumOff val="290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225DF8-99E1-4B69-A245-EA12AC133D4B}">
      <dsp:nvSpPr>
        <dsp:cNvPr id="0" name=""/>
        <dsp:cNvSpPr/>
      </dsp:nvSpPr>
      <dsp:spPr>
        <a:xfrm>
          <a:off x="558696" y="2118236"/>
          <a:ext cx="92213" cy="92213"/>
        </a:xfrm>
        <a:prstGeom prst="ellipse">
          <a:avLst/>
        </a:prstGeom>
        <a:solidFill>
          <a:schemeClr val="accent5">
            <a:shade val="50000"/>
            <a:hueOff val="211110"/>
            <a:satOff val="5656"/>
            <a:lumOff val="249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287CD6-E248-4724-A0B6-033D14B17EBD}">
      <dsp:nvSpPr>
        <dsp:cNvPr id="0" name=""/>
        <dsp:cNvSpPr/>
      </dsp:nvSpPr>
      <dsp:spPr>
        <a:xfrm>
          <a:off x="610336" y="1950408"/>
          <a:ext cx="144906" cy="144906"/>
        </a:xfrm>
        <a:prstGeom prst="ellipse">
          <a:avLst/>
        </a:prstGeom>
        <a:solidFill>
          <a:schemeClr val="accent5">
            <a:shade val="50000"/>
            <a:hueOff val="175925"/>
            <a:satOff val="4713"/>
            <a:lumOff val="20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D70E6D-A120-44AD-BA6F-AF20ECA39310}">
      <dsp:nvSpPr>
        <dsp:cNvPr id="0" name=""/>
        <dsp:cNvSpPr/>
      </dsp:nvSpPr>
      <dsp:spPr>
        <a:xfrm>
          <a:off x="739434" y="2131146"/>
          <a:ext cx="92213" cy="92213"/>
        </a:xfrm>
        <a:prstGeom prst="ellipse">
          <a:avLst/>
        </a:prstGeom>
        <a:solidFill>
          <a:schemeClr val="accent5">
            <a:shade val="50000"/>
            <a:hueOff val="140740"/>
            <a:satOff val="3771"/>
            <a:lumOff val="166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7DEA81-70C6-4CB4-8361-9BB306D3FF10}">
      <dsp:nvSpPr>
        <dsp:cNvPr id="0" name=""/>
        <dsp:cNvSpPr/>
      </dsp:nvSpPr>
      <dsp:spPr>
        <a:xfrm>
          <a:off x="855623" y="1924588"/>
          <a:ext cx="210773" cy="210773"/>
        </a:xfrm>
        <a:prstGeom prst="ellipse">
          <a:avLst/>
        </a:prstGeom>
        <a:solidFill>
          <a:schemeClr val="accent5">
            <a:shade val="50000"/>
            <a:hueOff val="105555"/>
            <a:satOff val="2828"/>
            <a:lumOff val="124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048EEB-5CA4-4A45-9A57-8140FBB5C878}">
      <dsp:nvSpPr>
        <dsp:cNvPr id="0" name=""/>
        <dsp:cNvSpPr/>
      </dsp:nvSpPr>
      <dsp:spPr>
        <a:xfrm>
          <a:off x="1139640" y="1872949"/>
          <a:ext cx="144906" cy="144906"/>
        </a:xfrm>
        <a:prstGeom prst="ellipse">
          <a:avLst/>
        </a:prstGeom>
        <a:solidFill>
          <a:schemeClr val="accent5">
            <a:shade val="50000"/>
            <a:hueOff val="70370"/>
            <a:satOff val="1885"/>
            <a:lumOff val="83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04878B-0792-4ABF-9A76-DC10941A64B8}">
      <dsp:nvSpPr>
        <dsp:cNvPr id="0" name=""/>
        <dsp:cNvSpPr/>
      </dsp:nvSpPr>
      <dsp:spPr>
        <a:xfrm>
          <a:off x="1284546" y="1265971"/>
          <a:ext cx="425569" cy="812459"/>
        </a:xfrm>
        <a:prstGeom prst="chevron">
          <a:avLst>
            <a:gd name="adj" fmla="val 62310"/>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0D92EE4-B4B9-422C-BE87-7CD7C08898FC}">
      <dsp:nvSpPr>
        <dsp:cNvPr id="0" name=""/>
        <dsp:cNvSpPr/>
      </dsp:nvSpPr>
      <dsp:spPr>
        <a:xfrm>
          <a:off x="2864900" y="1263051"/>
          <a:ext cx="1196300" cy="812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0" kern="1200" dirty="0">
              <a:latin typeface="Times New Roman" panose="02020603050405020304" pitchFamily="18" charset="0"/>
              <a:cs typeface="Times New Roman" panose="02020603050405020304" pitchFamily="18" charset="0"/>
            </a:rPr>
            <a:t>Union Committee Chairperson </a:t>
          </a:r>
        </a:p>
        <a:p>
          <a:pPr marL="0" lvl="0" indent="0" algn="ctr" defTabSz="466725">
            <a:lnSpc>
              <a:spcPct val="90000"/>
            </a:lnSpc>
            <a:spcBef>
              <a:spcPct val="0"/>
            </a:spcBef>
            <a:spcAft>
              <a:spcPct val="35000"/>
            </a:spcAft>
            <a:buNone/>
          </a:pPr>
          <a:r>
            <a:rPr lang="en-US" sz="1050" b="0" kern="1200" dirty="0">
              <a:latin typeface="Times New Roman" panose="02020603050405020304" pitchFamily="18" charset="0"/>
              <a:cs typeface="Times New Roman" panose="02020603050405020304" pitchFamily="18" charset="0"/>
            </a:rPr>
            <a:t>(if applicable)</a:t>
          </a:r>
        </a:p>
      </dsp:txBody>
      <dsp:txXfrm>
        <a:off x="2864900" y="1263051"/>
        <a:ext cx="1196300" cy="812451"/>
      </dsp:txXfrm>
    </dsp:sp>
    <dsp:sp modelId="{28D23ECB-79A3-4089-809C-AF7398B7DF3A}">
      <dsp:nvSpPr>
        <dsp:cNvPr id="0" name=""/>
        <dsp:cNvSpPr/>
      </dsp:nvSpPr>
      <dsp:spPr>
        <a:xfrm>
          <a:off x="2633822" y="1249600"/>
          <a:ext cx="425569" cy="812459"/>
        </a:xfrm>
        <a:prstGeom prst="chevron">
          <a:avLst>
            <a:gd name="adj" fmla="val 62310"/>
          </a:avLst>
        </a:prstGeom>
        <a:solidFill>
          <a:schemeClr val="accent5">
            <a:shade val="90000"/>
            <a:hueOff val="116972"/>
            <a:satOff val="-1072"/>
            <a:lumOff val="925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D33657-082D-4875-A592-EA284A7E9F69}">
      <dsp:nvSpPr>
        <dsp:cNvPr id="0" name=""/>
        <dsp:cNvSpPr/>
      </dsp:nvSpPr>
      <dsp:spPr>
        <a:xfrm>
          <a:off x="5355224" y="1262636"/>
          <a:ext cx="1160645" cy="812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0" kern="1200" dirty="0">
              <a:latin typeface="Times New Roman" panose="02020603050405020304" pitchFamily="18" charset="0"/>
              <a:cs typeface="Times New Roman" panose="02020603050405020304" pitchFamily="18" charset="0"/>
            </a:rPr>
            <a:t>President</a:t>
          </a:r>
        </a:p>
      </dsp:txBody>
      <dsp:txXfrm>
        <a:off x="5355224" y="1262636"/>
        <a:ext cx="1160645" cy="812451"/>
      </dsp:txXfrm>
    </dsp:sp>
    <dsp:sp modelId="{CDD71696-CEF9-4D3C-BCF8-C8B1D01DBAC7}">
      <dsp:nvSpPr>
        <dsp:cNvPr id="0" name=""/>
        <dsp:cNvSpPr/>
      </dsp:nvSpPr>
      <dsp:spPr>
        <a:xfrm>
          <a:off x="3857562" y="1249600"/>
          <a:ext cx="425569" cy="812459"/>
        </a:xfrm>
        <a:prstGeom prst="chevron">
          <a:avLst>
            <a:gd name="adj" fmla="val 62310"/>
          </a:avLst>
        </a:prstGeom>
        <a:solidFill>
          <a:schemeClr val="accent5">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19EBA60-24CF-43E9-AEFE-16D7347C9BF6}">
      <dsp:nvSpPr>
        <dsp:cNvPr id="0" name=""/>
        <dsp:cNvSpPr/>
      </dsp:nvSpPr>
      <dsp:spPr>
        <a:xfrm>
          <a:off x="1577969" y="1250921"/>
          <a:ext cx="1160645" cy="812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0" kern="1200" dirty="0">
              <a:latin typeface="Times New Roman" panose="02020603050405020304" pitchFamily="18" charset="0"/>
              <a:cs typeface="Times New Roman" panose="02020603050405020304" pitchFamily="18" charset="0"/>
            </a:rPr>
            <a:t>Risk </a:t>
          </a:r>
        </a:p>
        <a:p>
          <a:pPr marL="0" lvl="0" indent="0" algn="ctr" defTabSz="466725">
            <a:lnSpc>
              <a:spcPct val="90000"/>
            </a:lnSpc>
            <a:spcBef>
              <a:spcPct val="0"/>
            </a:spcBef>
            <a:spcAft>
              <a:spcPct val="35000"/>
            </a:spcAft>
            <a:buNone/>
          </a:pPr>
          <a:r>
            <a:rPr lang="en-US" sz="1050" b="0" kern="1200" dirty="0">
              <a:latin typeface="Times New Roman" panose="02020603050405020304" pitchFamily="18" charset="0"/>
              <a:cs typeface="Times New Roman" panose="02020603050405020304" pitchFamily="18" charset="0"/>
            </a:rPr>
            <a:t>Management</a:t>
          </a:r>
        </a:p>
        <a:p>
          <a:pPr marL="0" lvl="0" indent="0" algn="ctr" defTabSz="466725">
            <a:lnSpc>
              <a:spcPct val="90000"/>
            </a:lnSpc>
            <a:spcBef>
              <a:spcPct val="0"/>
            </a:spcBef>
            <a:spcAft>
              <a:spcPct val="35000"/>
            </a:spcAft>
            <a:buNone/>
          </a:pPr>
          <a:r>
            <a:rPr lang="en-US" sz="1050" b="0" kern="1200" dirty="0">
              <a:latin typeface="Times New Roman" panose="02020603050405020304" pitchFamily="18" charset="0"/>
              <a:cs typeface="Times New Roman" panose="02020603050405020304" pitchFamily="18" charset="0"/>
            </a:rPr>
            <a:t>Application -Paper</a:t>
          </a:r>
        </a:p>
      </dsp:txBody>
      <dsp:txXfrm>
        <a:off x="1577969" y="1250921"/>
        <a:ext cx="1160645" cy="812451"/>
      </dsp:txXfrm>
    </dsp:sp>
    <dsp:sp modelId="{86B0CA28-9063-4606-9A0B-E232E0BA7844}">
      <dsp:nvSpPr>
        <dsp:cNvPr id="0" name=""/>
        <dsp:cNvSpPr/>
      </dsp:nvSpPr>
      <dsp:spPr>
        <a:xfrm>
          <a:off x="5231061" y="1262973"/>
          <a:ext cx="425569" cy="812459"/>
        </a:xfrm>
        <a:prstGeom prst="chevron">
          <a:avLst>
            <a:gd name="adj" fmla="val 62310"/>
          </a:avLst>
        </a:prstGeom>
        <a:solidFill>
          <a:schemeClr val="accent5">
            <a:shade val="90000"/>
            <a:hueOff val="350915"/>
            <a:satOff val="-3215"/>
            <a:lumOff val="2775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FB82049-DF10-4920-88AF-17FE086E10B1}">
      <dsp:nvSpPr>
        <dsp:cNvPr id="0" name=""/>
        <dsp:cNvSpPr/>
      </dsp:nvSpPr>
      <dsp:spPr>
        <a:xfrm>
          <a:off x="4194710" y="1257794"/>
          <a:ext cx="1160645" cy="812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0" kern="1200" dirty="0">
              <a:latin typeface="Times New Roman" panose="02020603050405020304" pitchFamily="18" charset="0"/>
              <a:cs typeface="Times New Roman" panose="02020603050405020304" pitchFamily="18" charset="0"/>
            </a:rPr>
            <a:t>**;* </a:t>
          </a:r>
          <a:r>
            <a:rPr lang="en-US" sz="1050" b="0" kern="1200" dirty="0"/>
            <a:t>College VP of Finance/DO Business Manage</a:t>
          </a:r>
          <a:endParaRPr lang="en-US" sz="1050" b="0" kern="1200" dirty="0">
            <a:latin typeface="Times New Roman" panose="02020603050405020304" pitchFamily="18" charset="0"/>
            <a:cs typeface="Times New Roman" panose="02020603050405020304" pitchFamily="18" charset="0"/>
          </a:endParaRPr>
        </a:p>
      </dsp:txBody>
      <dsp:txXfrm>
        <a:off x="4194710" y="1257794"/>
        <a:ext cx="1160645" cy="812451"/>
      </dsp:txXfrm>
    </dsp:sp>
    <dsp:sp modelId="{08E14ADA-9615-40E0-AA07-8A3015A3E1F5}">
      <dsp:nvSpPr>
        <dsp:cNvPr id="0" name=""/>
        <dsp:cNvSpPr/>
      </dsp:nvSpPr>
      <dsp:spPr>
        <a:xfrm>
          <a:off x="6090292" y="1239964"/>
          <a:ext cx="425569" cy="812459"/>
        </a:xfrm>
        <a:prstGeom prst="chevron">
          <a:avLst>
            <a:gd name="adj" fmla="val 62310"/>
          </a:avLst>
        </a:prstGeom>
        <a:solidFill>
          <a:schemeClr val="accent5">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EE8669-27DF-49FC-B9EB-660012B31E83}">
      <dsp:nvSpPr>
        <dsp:cNvPr id="0" name=""/>
        <dsp:cNvSpPr/>
      </dsp:nvSpPr>
      <dsp:spPr>
        <a:xfrm>
          <a:off x="7957298" y="1250929"/>
          <a:ext cx="1160645" cy="812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latin typeface="Times New Roman" panose="02020603050405020304" pitchFamily="18" charset="0"/>
              <a:cs typeface="Times New Roman" panose="02020603050405020304" pitchFamily="18" charset="0"/>
            </a:rPr>
            <a:t>*</a:t>
          </a:r>
          <a:r>
            <a:rPr lang="en-US" sz="1050" b="0" kern="1200" dirty="0">
              <a:latin typeface="Times New Roman" panose="02020603050405020304" pitchFamily="18" charset="0"/>
              <a:cs typeface="Times New Roman" panose="02020603050405020304" pitchFamily="18" charset="0"/>
            </a:rPr>
            <a:t>DO Chief Financial Officer</a:t>
          </a:r>
        </a:p>
      </dsp:txBody>
      <dsp:txXfrm>
        <a:off x="7957298" y="1250929"/>
        <a:ext cx="1160645" cy="812451"/>
      </dsp:txXfrm>
    </dsp:sp>
    <dsp:sp modelId="{BEFE6E02-9FE4-4A26-A14F-FC2D66EA8DF1}">
      <dsp:nvSpPr>
        <dsp:cNvPr id="0" name=""/>
        <dsp:cNvSpPr/>
      </dsp:nvSpPr>
      <dsp:spPr>
        <a:xfrm>
          <a:off x="9101711" y="1250916"/>
          <a:ext cx="425569" cy="812459"/>
        </a:xfrm>
        <a:prstGeom prst="chevron">
          <a:avLst>
            <a:gd name="adj" fmla="val 62310"/>
          </a:avLst>
        </a:prstGeom>
        <a:solidFill>
          <a:schemeClr val="accent5">
            <a:shade val="90000"/>
            <a:hueOff val="116972"/>
            <a:satOff val="-1072"/>
            <a:lumOff val="925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945C0E9-27E3-40F9-9CA9-F68D51E5360D}">
      <dsp:nvSpPr>
        <dsp:cNvPr id="0" name=""/>
        <dsp:cNvSpPr/>
      </dsp:nvSpPr>
      <dsp:spPr>
        <a:xfrm>
          <a:off x="9723274" y="1198828"/>
          <a:ext cx="986548" cy="986548"/>
        </a:xfrm>
        <a:prstGeom prst="ellipse">
          <a:avLst/>
        </a:prstGeom>
        <a:solidFill>
          <a:schemeClr val="accent5">
            <a:shade val="50000"/>
            <a:hueOff val="35185"/>
            <a:satOff val="943"/>
            <a:lumOff val="41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r>
            <a:rPr lang="en-US" sz="1050" b="1" kern="1200" dirty="0">
              <a:latin typeface="Times New Roman" panose="02020603050405020304" pitchFamily="18" charset="0"/>
              <a:cs typeface="Times New Roman" panose="02020603050405020304" pitchFamily="18" charset="0"/>
            </a:rPr>
            <a:t>AP Prepay Auditor</a:t>
          </a:r>
        </a:p>
      </dsp:txBody>
      <dsp:txXfrm>
        <a:off x="9867751" y="1343305"/>
        <a:ext cx="697594" cy="697594"/>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0BC09923-E47C-4096-A2A3-CEBAC2984A62}" type="datetimeFigureOut">
              <a:rPr lang="en-US" smtClean="0"/>
              <a:t>7/1/2022</a:t>
            </a:fld>
            <a:endParaRPr lang="en-US" dirty="0"/>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2830" tIns="46415" rIns="92830" bIns="46415" rtlCol="0" anchor="ctr"/>
          <a:lstStyle/>
          <a:p>
            <a:endParaRPr lang="en-US" dirty="0"/>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7"/>
          </a:xfrm>
          <a:prstGeom prst="rect">
            <a:avLst/>
          </a:prstGeom>
        </p:spPr>
        <p:txBody>
          <a:bodyPr vert="horz" lIns="92830" tIns="46415" rIns="92830" bIns="464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84FD343E-E93A-46CC-AF07-A880805672BC}" type="slidenum">
              <a:rPr lang="en-US" smtClean="0"/>
              <a:t>‹#›</a:t>
            </a:fld>
            <a:endParaRPr lang="en-US" dirty="0"/>
          </a:p>
        </p:txBody>
      </p:sp>
    </p:spTree>
    <p:extLst>
      <p:ext uri="{BB962C8B-B14F-4D97-AF65-F5344CB8AC3E}">
        <p14:creationId xmlns:p14="http://schemas.microsoft.com/office/powerpoint/2010/main" val="2103444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49A7CB-BFA1-4A28-A8B8-33862E60DD20}" type="slidenum">
              <a:rPr lang="en-US" smtClean="0"/>
              <a:t>1</a:t>
            </a:fld>
            <a:endParaRPr lang="en-US" dirty="0"/>
          </a:p>
        </p:txBody>
      </p:sp>
    </p:spTree>
    <p:extLst>
      <p:ext uri="{BB962C8B-B14F-4D97-AF65-F5344CB8AC3E}">
        <p14:creationId xmlns:p14="http://schemas.microsoft.com/office/powerpoint/2010/main" val="2360672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49A7CB-BFA1-4A28-A8B8-33862E60DD20}" type="slidenum">
              <a:rPr lang="en-US" smtClean="0"/>
              <a:t>9</a:t>
            </a:fld>
            <a:endParaRPr lang="en-US" dirty="0"/>
          </a:p>
        </p:txBody>
      </p:sp>
    </p:spTree>
    <p:extLst>
      <p:ext uri="{BB962C8B-B14F-4D97-AF65-F5344CB8AC3E}">
        <p14:creationId xmlns:p14="http://schemas.microsoft.com/office/powerpoint/2010/main" val="1255643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so important for all en-users</a:t>
            </a:r>
            <a:r>
              <a:rPr lang="en-US" baseline="0" dirty="0"/>
              <a:t> departments to follow before submitting invoices or reimbursement requests to your managers or business offices for approval.  </a:t>
            </a:r>
          </a:p>
          <a:p>
            <a:endParaRPr lang="en-US" baseline="0" dirty="0"/>
          </a:p>
          <a:p>
            <a:r>
              <a:rPr lang="en-US" baseline="0" dirty="0"/>
              <a:t>If all the steps are followed your request will or should be routed for approval timely.</a:t>
            </a:r>
            <a:endParaRPr lang="en-US" dirty="0"/>
          </a:p>
        </p:txBody>
      </p:sp>
      <p:sp>
        <p:nvSpPr>
          <p:cNvPr id="4" name="Slide Number Placeholder 3"/>
          <p:cNvSpPr>
            <a:spLocks noGrp="1"/>
          </p:cNvSpPr>
          <p:nvPr>
            <p:ph type="sldNum" sz="quarter" idx="10"/>
          </p:nvPr>
        </p:nvSpPr>
        <p:spPr/>
        <p:txBody>
          <a:bodyPr/>
          <a:lstStyle/>
          <a:p>
            <a:fld id="{C3CFB240-0B0A-40B0-B75C-13B5176D416C}" type="slidenum">
              <a:rPr lang="en-US" smtClean="0"/>
              <a:t>21</a:t>
            </a:fld>
            <a:endParaRPr lang="en-US" dirty="0"/>
          </a:p>
        </p:txBody>
      </p:sp>
    </p:spTree>
    <p:extLst>
      <p:ext uri="{BB962C8B-B14F-4D97-AF65-F5344CB8AC3E}">
        <p14:creationId xmlns:p14="http://schemas.microsoft.com/office/powerpoint/2010/main" val="2737758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CFB240-0B0A-40B0-B75C-13B5176D416C}" type="slidenum">
              <a:rPr lang="en-US" smtClean="0"/>
              <a:t>22</a:t>
            </a:fld>
            <a:endParaRPr lang="en-US" dirty="0"/>
          </a:p>
        </p:txBody>
      </p:sp>
    </p:spTree>
    <p:extLst>
      <p:ext uri="{BB962C8B-B14F-4D97-AF65-F5344CB8AC3E}">
        <p14:creationId xmlns:p14="http://schemas.microsoft.com/office/powerpoint/2010/main" val="922975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51389" indent="-288995">
              <a:defRPr>
                <a:solidFill>
                  <a:schemeClr val="tx1"/>
                </a:solidFill>
                <a:latin typeface="Arial" charset="0"/>
              </a:defRPr>
            </a:lvl2pPr>
            <a:lvl3pPr marL="1155983" indent="-231197">
              <a:defRPr>
                <a:solidFill>
                  <a:schemeClr val="tx1"/>
                </a:solidFill>
                <a:latin typeface="Arial" charset="0"/>
              </a:defRPr>
            </a:lvl3pPr>
            <a:lvl4pPr marL="1618375" indent="-231197">
              <a:defRPr>
                <a:solidFill>
                  <a:schemeClr val="tx1"/>
                </a:solidFill>
                <a:latin typeface="Arial" charset="0"/>
              </a:defRPr>
            </a:lvl4pPr>
            <a:lvl5pPr marL="2080769" indent="-231197">
              <a:defRPr>
                <a:solidFill>
                  <a:schemeClr val="tx1"/>
                </a:solidFill>
                <a:latin typeface="Arial" charset="0"/>
              </a:defRPr>
            </a:lvl5pPr>
            <a:lvl6pPr marL="2543161" indent="-231197" eaLnBrk="0" fontAlgn="base" hangingPunct="0">
              <a:spcBef>
                <a:spcPct val="0"/>
              </a:spcBef>
              <a:spcAft>
                <a:spcPct val="0"/>
              </a:spcAft>
              <a:defRPr>
                <a:solidFill>
                  <a:schemeClr val="tx1"/>
                </a:solidFill>
                <a:latin typeface="Arial" charset="0"/>
              </a:defRPr>
            </a:lvl6pPr>
            <a:lvl7pPr marL="3005554" indent="-231197" eaLnBrk="0" fontAlgn="base" hangingPunct="0">
              <a:spcBef>
                <a:spcPct val="0"/>
              </a:spcBef>
              <a:spcAft>
                <a:spcPct val="0"/>
              </a:spcAft>
              <a:defRPr>
                <a:solidFill>
                  <a:schemeClr val="tx1"/>
                </a:solidFill>
                <a:latin typeface="Arial" charset="0"/>
              </a:defRPr>
            </a:lvl7pPr>
            <a:lvl8pPr marL="3467948" indent="-231197" eaLnBrk="0" fontAlgn="base" hangingPunct="0">
              <a:spcBef>
                <a:spcPct val="0"/>
              </a:spcBef>
              <a:spcAft>
                <a:spcPct val="0"/>
              </a:spcAft>
              <a:defRPr>
                <a:solidFill>
                  <a:schemeClr val="tx1"/>
                </a:solidFill>
                <a:latin typeface="Arial" charset="0"/>
              </a:defRPr>
            </a:lvl8pPr>
            <a:lvl9pPr marL="3930341" indent="-231197" eaLnBrk="0" fontAlgn="base" hangingPunct="0">
              <a:spcBef>
                <a:spcPct val="0"/>
              </a:spcBef>
              <a:spcAft>
                <a:spcPct val="0"/>
              </a:spcAft>
              <a:defRPr>
                <a:solidFill>
                  <a:schemeClr val="tx1"/>
                </a:solidFill>
                <a:latin typeface="Arial" charset="0"/>
              </a:defRPr>
            </a:lvl9pPr>
          </a:lstStyle>
          <a:p>
            <a:fld id="{4C24D5F8-B0E0-4D2F-994D-C4FC34F0542E}" type="slidenum">
              <a:rPr lang="en-US">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338448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0139" indent="-284668">
              <a:defRPr>
                <a:solidFill>
                  <a:schemeClr val="tx1"/>
                </a:solidFill>
                <a:latin typeface="Arial" charset="0"/>
              </a:defRPr>
            </a:lvl2pPr>
            <a:lvl3pPr marL="1138675" indent="-227735">
              <a:defRPr>
                <a:solidFill>
                  <a:schemeClr val="tx1"/>
                </a:solidFill>
                <a:latin typeface="Arial" charset="0"/>
              </a:defRPr>
            </a:lvl3pPr>
            <a:lvl4pPr marL="1594144" indent="-227735">
              <a:defRPr>
                <a:solidFill>
                  <a:schemeClr val="tx1"/>
                </a:solidFill>
                <a:latin typeface="Arial" charset="0"/>
              </a:defRPr>
            </a:lvl4pPr>
            <a:lvl5pPr marL="2049615" indent="-227735">
              <a:defRPr>
                <a:solidFill>
                  <a:schemeClr val="tx1"/>
                </a:solidFill>
                <a:latin typeface="Arial" charset="0"/>
              </a:defRPr>
            </a:lvl5pPr>
            <a:lvl6pPr marL="2505084" indent="-227735" eaLnBrk="0" fontAlgn="base" hangingPunct="0">
              <a:spcBef>
                <a:spcPct val="0"/>
              </a:spcBef>
              <a:spcAft>
                <a:spcPct val="0"/>
              </a:spcAft>
              <a:defRPr>
                <a:solidFill>
                  <a:schemeClr val="tx1"/>
                </a:solidFill>
                <a:latin typeface="Arial" charset="0"/>
              </a:defRPr>
            </a:lvl6pPr>
            <a:lvl7pPr marL="2960554" indent="-227735" eaLnBrk="0" fontAlgn="base" hangingPunct="0">
              <a:spcBef>
                <a:spcPct val="0"/>
              </a:spcBef>
              <a:spcAft>
                <a:spcPct val="0"/>
              </a:spcAft>
              <a:defRPr>
                <a:solidFill>
                  <a:schemeClr val="tx1"/>
                </a:solidFill>
                <a:latin typeface="Arial" charset="0"/>
              </a:defRPr>
            </a:lvl7pPr>
            <a:lvl8pPr marL="3416024" indent="-227735" eaLnBrk="0" fontAlgn="base" hangingPunct="0">
              <a:spcBef>
                <a:spcPct val="0"/>
              </a:spcBef>
              <a:spcAft>
                <a:spcPct val="0"/>
              </a:spcAft>
              <a:defRPr>
                <a:solidFill>
                  <a:schemeClr val="tx1"/>
                </a:solidFill>
                <a:latin typeface="Arial" charset="0"/>
              </a:defRPr>
            </a:lvl8pPr>
            <a:lvl9pPr marL="3871494" indent="-227735" eaLnBrk="0" fontAlgn="base" hangingPunct="0">
              <a:spcBef>
                <a:spcPct val="0"/>
              </a:spcBef>
              <a:spcAft>
                <a:spcPct val="0"/>
              </a:spcAft>
              <a:defRPr>
                <a:solidFill>
                  <a:schemeClr val="tx1"/>
                </a:solidFill>
                <a:latin typeface="Arial" charset="0"/>
              </a:defRPr>
            </a:lvl9pPr>
          </a:lstStyle>
          <a:p>
            <a:fld id="{2BD3CE41-3AD6-4EBE-8926-3A6BAD74BD80}" type="slidenum">
              <a:rPr lang="en-US">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622074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CFB240-0B0A-40B0-B75C-13B5176D416C}" type="slidenum">
              <a:rPr lang="en-US" smtClean="0"/>
              <a:t>25</a:t>
            </a:fld>
            <a:endParaRPr lang="en-US" dirty="0"/>
          </a:p>
        </p:txBody>
      </p:sp>
    </p:spTree>
    <p:extLst>
      <p:ext uri="{BB962C8B-B14F-4D97-AF65-F5344CB8AC3E}">
        <p14:creationId xmlns:p14="http://schemas.microsoft.com/office/powerpoint/2010/main" val="1136434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2593-2277-704E-B558-BB8D63878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ADB7E5-2EE5-8341-B81A-D013EE383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F37488C-7221-F641-995B-3178CDB906F8}"/>
              </a:ext>
            </a:extLst>
          </p:cNvPr>
          <p:cNvSpPr>
            <a:spLocks noGrp="1"/>
          </p:cNvSpPr>
          <p:nvPr>
            <p:ph type="dt" sz="half" idx="10"/>
          </p:nvPr>
        </p:nvSpPr>
        <p:spPr/>
        <p:txBody>
          <a:bodyPr/>
          <a:lstStyle/>
          <a:p>
            <a:fld id="{D96B6041-ED3E-492A-8076-F997413DBDD5}" type="datetime1">
              <a:rPr lang="en-US" smtClean="0"/>
              <a:t>7/5/2022</a:t>
            </a:fld>
            <a:endParaRPr lang="en-US" dirty="0"/>
          </a:p>
        </p:txBody>
      </p:sp>
      <p:sp>
        <p:nvSpPr>
          <p:cNvPr id="5" name="Footer Placeholder 4">
            <a:extLst>
              <a:ext uri="{FF2B5EF4-FFF2-40B4-BE49-F238E27FC236}">
                <a16:creationId xmlns:a16="http://schemas.microsoft.com/office/drawing/2014/main" id="{E8F07A02-9BF9-B742-B91B-BF6BE443DE15}"/>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DB4EE2B2-CEFF-EF4B-8477-7EB634F2CB0F}"/>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899828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2593-2277-704E-B558-BB8D63878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ADB7E5-2EE5-8341-B81A-D013EE383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F37488C-7221-F641-995B-3178CDB906F8}"/>
              </a:ext>
            </a:extLst>
          </p:cNvPr>
          <p:cNvSpPr>
            <a:spLocks noGrp="1"/>
          </p:cNvSpPr>
          <p:nvPr>
            <p:ph type="dt" sz="half" idx="10"/>
          </p:nvPr>
        </p:nvSpPr>
        <p:spPr/>
        <p:txBody>
          <a:bodyPr/>
          <a:lstStyle/>
          <a:p>
            <a:fld id="{41054F63-62C8-4500-A98C-AFCED92CCA58}" type="datetime1">
              <a:rPr lang="en-US" smtClean="0"/>
              <a:t>7/5/2022</a:t>
            </a:fld>
            <a:endParaRPr lang="en-US" dirty="0"/>
          </a:p>
        </p:txBody>
      </p:sp>
      <p:sp>
        <p:nvSpPr>
          <p:cNvPr id="5" name="Footer Placeholder 4">
            <a:extLst>
              <a:ext uri="{FF2B5EF4-FFF2-40B4-BE49-F238E27FC236}">
                <a16:creationId xmlns:a16="http://schemas.microsoft.com/office/drawing/2014/main" id="{E8F07A02-9BF9-B742-B91B-BF6BE443DE15}"/>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DB4EE2B2-CEFF-EF4B-8477-7EB634F2CB0F}"/>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4204710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2593-2277-704E-B558-BB8D63878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ADB7E5-2EE5-8341-B81A-D013EE383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F37488C-7221-F641-995B-3178CDB906F8}"/>
              </a:ext>
            </a:extLst>
          </p:cNvPr>
          <p:cNvSpPr>
            <a:spLocks noGrp="1"/>
          </p:cNvSpPr>
          <p:nvPr>
            <p:ph type="dt" sz="half" idx="10"/>
          </p:nvPr>
        </p:nvSpPr>
        <p:spPr/>
        <p:txBody>
          <a:bodyPr/>
          <a:lstStyle/>
          <a:p>
            <a:fld id="{F0059354-B2A3-4A88-9F0D-4C2B64C0F5D7}" type="datetime1">
              <a:rPr lang="en-US" smtClean="0"/>
              <a:t>7/5/2022</a:t>
            </a:fld>
            <a:endParaRPr lang="en-US" dirty="0"/>
          </a:p>
        </p:txBody>
      </p:sp>
      <p:sp>
        <p:nvSpPr>
          <p:cNvPr id="5" name="Footer Placeholder 4">
            <a:extLst>
              <a:ext uri="{FF2B5EF4-FFF2-40B4-BE49-F238E27FC236}">
                <a16:creationId xmlns:a16="http://schemas.microsoft.com/office/drawing/2014/main" id="{E8F07A02-9BF9-B742-B91B-BF6BE443DE15}"/>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DB4EE2B2-CEFF-EF4B-8477-7EB634F2CB0F}"/>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9300148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FDA9-CF52-BC49-9C5F-D8375BFC72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F6871-A684-6F43-BE6D-07CFECFB1B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16C5-7C5F-C448-9C50-16B7BBB1E8E0}"/>
              </a:ext>
            </a:extLst>
          </p:cNvPr>
          <p:cNvSpPr>
            <a:spLocks noGrp="1"/>
          </p:cNvSpPr>
          <p:nvPr>
            <p:ph type="dt" sz="half" idx="10"/>
          </p:nvPr>
        </p:nvSpPr>
        <p:spPr/>
        <p:txBody>
          <a:bodyPr/>
          <a:lstStyle/>
          <a:p>
            <a:fld id="{38DF2282-6E1F-4172-A23B-0E0ED783F6EC}" type="datetime1">
              <a:rPr lang="en-US" smtClean="0"/>
              <a:t>7/5/2022</a:t>
            </a:fld>
            <a:endParaRPr lang="en-US" dirty="0"/>
          </a:p>
        </p:txBody>
      </p:sp>
      <p:sp>
        <p:nvSpPr>
          <p:cNvPr id="5" name="Footer Placeholder 4">
            <a:extLst>
              <a:ext uri="{FF2B5EF4-FFF2-40B4-BE49-F238E27FC236}">
                <a16:creationId xmlns:a16="http://schemas.microsoft.com/office/drawing/2014/main" id="{81784BB0-3B14-F34B-B5CA-4B12FF7F88AC}"/>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B5FEBA91-B748-0840-B4B9-B249737B1904}"/>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9021258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4C2B-4B52-D342-8F19-3E82DA8F0932}"/>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593DB9D-6A4A-9448-BECE-B9EECD31DBAE}"/>
              </a:ext>
            </a:extLst>
          </p:cNvPr>
          <p:cNvSpPr>
            <a:spLocks noGrp="1"/>
          </p:cNvSpPr>
          <p:nvPr>
            <p:ph type="body" idx="1"/>
          </p:nvPr>
        </p:nvSpPr>
        <p:spPr>
          <a:xfrm>
            <a:off x="831850" y="4589464"/>
            <a:ext cx="10515600" cy="115998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F995C81-0C65-C948-AD44-A99C22F059E7}"/>
              </a:ext>
            </a:extLst>
          </p:cNvPr>
          <p:cNvSpPr>
            <a:spLocks noGrp="1"/>
          </p:cNvSpPr>
          <p:nvPr>
            <p:ph type="dt" sz="half" idx="10"/>
          </p:nvPr>
        </p:nvSpPr>
        <p:spPr/>
        <p:txBody>
          <a:bodyPr/>
          <a:lstStyle/>
          <a:p>
            <a:fld id="{D58096BE-583B-4AE2-91E1-EE88F3636A49}" type="datetime1">
              <a:rPr lang="en-US" smtClean="0"/>
              <a:t>7/5/2022</a:t>
            </a:fld>
            <a:endParaRPr lang="en-US" dirty="0"/>
          </a:p>
        </p:txBody>
      </p:sp>
      <p:sp>
        <p:nvSpPr>
          <p:cNvPr id="5" name="Footer Placeholder 4">
            <a:extLst>
              <a:ext uri="{FF2B5EF4-FFF2-40B4-BE49-F238E27FC236}">
                <a16:creationId xmlns:a16="http://schemas.microsoft.com/office/drawing/2014/main" id="{11D88000-685E-9D44-933C-AD0A4E2ABF50}"/>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15436E97-CC73-B74D-9B4F-38E9CB762721}"/>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5493699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302EA-9AEE-344A-A15F-ED02F06DC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775C2-302C-0D45-B615-A0830B0E3819}"/>
              </a:ext>
            </a:extLst>
          </p:cNvPr>
          <p:cNvSpPr>
            <a:spLocks noGrp="1"/>
          </p:cNvSpPr>
          <p:nvPr>
            <p:ph sz="half" idx="1"/>
          </p:nvPr>
        </p:nvSpPr>
        <p:spPr>
          <a:xfrm>
            <a:off x="838200" y="1825625"/>
            <a:ext cx="5181600" cy="39363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4662A0-B65D-9A4E-B305-67EAC5175505}"/>
              </a:ext>
            </a:extLst>
          </p:cNvPr>
          <p:cNvSpPr>
            <a:spLocks noGrp="1"/>
          </p:cNvSpPr>
          <p:nvPr>
            <p:ph sz="half" idx="2"/>
          </p:nvPr>
        </p:nvSpPr>
        <p:spPr>
          <a:xfrm>
            <a:off x="6172200" y="1825625"/>
            <a:ext cx="5181600" cy="39363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2F636-C5F4-4B47-8EF4-39973E7BD285}"/>
              </a:ext>
            </a:extLst>
          </p:cNvPr>
          <p:cNvSpPr>
            <a:spLocks noGrp="1"/>
          </p:cNvSpPr>
          <p:nvPr>
            <p:ph type="dt" sz="half" idx="10"/>
          </p:nvPr>
        </p:nvSpPr>
        <p:spPr/>
        <p:txBody>
          <a:bodyPr/>
          <a:lstStyle/>
          <a:p>
            <a:fld id="{77B23CFE-7C75-49AD-8CB5-D470C8FFC9D2}" type="datetime1">
              <a:rPr lang="en-US" smtClean="0"/>
              <a:t>7/5/2022</a:t>
            </a:fld>
            <a:endParaRPr lang="en-US" dirty="0"/>
          </a:p>
        </p:txBody>
      </p:sp>
      <p:sp>
        <p:nvSpPr>
          <p:cNvPr id="6" name="Footer Placeholder 5">
            <a:extLst>
              <a:ext uri="{FF2B5EF4-FFF2-40B4-BE49-F238E27FC236}">
                <a16:creationId xmlns:a16="http://schemas.microsoft.com/office/drawing/2014/main" id="{3EBE7E32-0816-A546-A228-0F51DA276F32}"/>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7708593-30A0-1842-9C30-A32EE91117B8}"/>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2577550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2E73-8F27-1B4D-A04D-B49CADD6BC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A47B7A-54D3-AE4A-B2E4-E0A1E1A4F8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5716BA-26EF-8D48-87E1-C844F59B4BAB}"/>
              </a:ext>
            </a:extLst>
          </p:cNvPr>
          <p:cNvSpPr>
            <a:spLocks noGrp="1"/>
          </p:cNvSpPr>
          <p:nvPr>
            <p:ph sz="half" idx="2"/>
          </p:nvPr>
        </p:nvSpPr>
        <p:spPr>
          <a:xfrm>
            <a:off x="839788" y="2505075"/>
            <a:ext cx="5157787"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5A0F46-122E-4D4A-AE24-20BEB58C6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0C21FC-3294-104B-94EB-FA1B1DAC894C}"/>
              </a:ext>
            </a:extLst>
          </p:cNvPr>
          <p:cNvSpPr>
            <a:spLocks noGrp="1"/>
          </p:cNvSpPr>
          <p:nvPr>
            <p:ph sz="quarter" idx="4"/>
          </p:nvPr>
        </p:nvSpPr>
        <p:spPr>
          <a:xfrm>
            <a:off x="6172200" y="2505075"/>
            <a:ext cx="5183188"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EE41AF-4D33-954F-8425-FDCB1B510431}"/>
              </a:ext>
            </a:extLst>
          </p:cNvPr>
          <p:cNvSpPr>
            <a:spLocks noGrp="1"/>
          </p:cNvSpPr>
          <p:nvPr>
            <p:ph type="dt" sz="half" idx="10"/>
          </p:nvPr>
        </p:nvSpPr>
        <p:spPr/>
        <p:txBody>
          <a:bodyPr/>
          <a:lstStyle/>
          <a:p>
            <a:fld id="{BAACFD3E-5297-4780-80AE-5AEB088F1E32}" type="datetime1">
              <a:rPr lang="en-US" smtClean="0"/>
              <a:t>7/5/2022</a:t>
            </a:fld>
            <a:endParaRPr lang="en-US" dirty="0"/>
          </a:p>
        </p:txBody>
      </p:sp>
      <p:sp>
        <p:nvSpPr>
          <p:cNvPr id="8" name="Footer Placeholder 7">
            <a:extLst>
              <a:ext uri="{FF2B5EF4-FFF2-40B4-BE49-F238E27FC236}">
                <a16:creationId xmlns:a16="http://schemas.microsoft.com/office/drawing/2014/main" id="{EEC56EF9-A437-E442-B5F6-A9E037C2B2E1}"/>
              </a:ext>
            </a:extLst>
          </p:cNvPr>
          <p:cNvSpPr>
            <a:spLocks noGrp="1"/>
          </p:cNvSpPr>
          <p:nvPr>
            <p:ph type="ftr" sz="quarter" idx="11"/>
          </p:nvPr>
        </p:nvSpPr>
        <p:spPr/>
        <p:txBody>
          <a:bodyPr/>
          <a:lstStyle/>
          <a:p>
            <a:r>
              <a:rPr lang="en-US"/>
              <a:t>Approved by Finance Management</a:t>
            </a:r>
            <a:endParaRPr lang="en-US" dirty="0"/>
          </a:p>
        </p:txBody>
      </p:sp>
      <p:sp>
        <p:nvSpPr>
          <p:cNvPr id="9" name="Slide Number Placeholder 8">
            <a:extLst>
              <a:ext uri="{FF2B5EF4-FFF2-40B4-BE49-F238E27FC236}">
                <a16:creationId xmlns:a16="http://schemas.microsoft.com/office/drawing/2014/main" id="{9127AD77-724D-DE42-805D-8A2AAEA9850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0791623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B3F3-36AE-634A-8925-2F4B3BEF03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4CCD92-503A-3548-938F-CAA2CA06AFE7}"/>
              </a:ext>
            </a:extLst>
          </p:cNvPr>
          <p:cNvSpPr>
            <a:spLocks noGrp="1"/>
          </p:cNvSpPr>
          <p:nvPr>
            <p:ph type="dt" sz="half" idx="10"/>
          </p:nvPr>
        </p:nvSpPr>
        <p:spPr/>
        <p:txBody>
          <a:bodyPr/>
          <a:lstStyle/>
          <a:p>
            <a:fld id="{EA0CFE31-6D51-4AC5-AEDA-610D633ED9C9}" type="datetime1">
              <a:rPr lang="en-US" smtClean="0"/>
              <a:t>7/5/2022</a:t>
            </a:fld>
            <a:endParaRPr lang="en-US" dirty="0"/>
          </a:p>
        </p:txBody>
      </p:sp>
      <p:sp>
        <p:nvSpPr>
          <p:cNvPr id="4" name="Footer Placeholder 3">
            <a:extLst>
              <a:ext uri="{FF2B5EF4-FFF2-40B4-BE49-F238E27FC236}">
                <a16:creationId xmlns:a16="http://schemas.microsoft.com/office/drawing/2014/main" id="{9C18EC1E-A534-2048-9AE3-F801729E0AE2}"/>
              </a:ext>
            </a:extLst>
          </p:cNvPr>
          <p:cNvSpPr>
            <a:spLocks noGrp="1"/>
          </p:cNvSpPr>
          <p:nvPr>
            <p:ph type="ftr" sz="quarter" idx="11"/>
          </p:nvPr>
        </p:nvSpPr>
        <p:spPr/>
        <p:txBody>
          <a:bodyPr/>
          <a:lstStyle/>
          <a:p>
            <a:r>
              <a:rPr lang="en-US"/>
              <a:t>Approved by Finance Management</a:t>
            </a:r>
            <a:endParaRPr lang="en-US" dirty="0"/>
          </a:p>
        </p:txBody>
      </p:sp>
      <p:sp>
        <p:nvSpPr>
          <p:cNvPr id="5" name="Slide Number Placeholder 4">
            <a:extLst>
              <a:ext uri="{FF2B5EF4-FFF2-40B4-BE49-F238E27FC236}">
                <a16:creationId xmlns:a16="http://schemas.microsoft.com/office/drawing/2014/main" id="{7947D590-2C14-9F43-B16E-9E5010A7D6B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403970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BE3086-A252-8D47-B427-3B5119B5BFA6}"/>
              </a:ext>
            </a:extLst>
          </p:cNvPr>
          <p:cNvSpPr>
            <a:spLocks noGrp="1"/>
          </p:cNvSpPr>
          <p:nvPr>
            <p:ph type="dt" sz="half" idx="10"/>
          </p:nvPr>
        </p:nvSpPr>
        <p:spPr/>
        <p:txBody>
          <a:bodyPr/>
          <a:lstStyle/>
          <a:p>
            <a:fld id="{203626F9-125E-4CE3-8F1F-3015DA26592B}" type="datetime1">
              <a:rPr lang="en-US" smtClean="0"/>
              <a:t>7/5/2022</a:t>
            </a:fld>
            <a:endParaRPr lang="en-US" dirty="0"/>
          </a:p>
        </p:txBody>
      </p:sp>
      <p:sp>
        <p:nvSpPr>
          <p:cNvPr id="3" name="Footer Placeholder 2">
            <a:extLst>
              <a:ext uri="{FF2B5EF4-FFF2-40B4-BE49-F238E27FC236}">
                <a16:creationId xmlns:a16="http://schemas.microsoft.com/office/drawing/2014/main" id="{E0925B2A-D255-564D-9B9A-8DDBF216AFE7}"/>
              </a:ext>
            </a:extLst>
          </p:cNvPr>
          <p:cNvSpPr>
            <a:spLocks noGrp="1"/>
          </p:cNvSpPr>
          <p:nvPr>
            <p:ph type="ftr" sz="quarter" idx="11"/>
          </p:nvPr>
        </p:nvSpPr>
        <p:spPr/>
        <p:txBody>
          <a:bodyPr/>
          <a:lstStyle/>
          <a:p>
            <a:r>
              <a:rPr lang="en-US"/>
              <a:t>Approved by Finance Management</a:t>
            </a:r>
            <a:endParaRPr lang="en-US" dirty="0"/>
          </a:p>
        </p:txBody>
      </p:sp>
      <p:sp>
        <p:nvSpPr>
          <p:cNvPr id="4" name="Slide Number Placeholder 3">
            <a:extLst>
              <a:ext uri="{FF2B5EF4-FFF2-40B4-BE49-F238E27FC236}">
                <a16:creationId xmlns:a16="http://schemas.microsoft.com/office/drawing/2014/main" id="{808EB186-FFD4-0D4E-BB54-B6366C8F86ED}"/>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4168146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8759-8E48-4C4A-AD81-312F9E1BB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0A62A2-E172-9E41-86E0-216939797FDE}"/>
              </a:ext>
            </a:extLst>
          </p:cNvPr>
          <p:cNvSpPr>
            <a:spLocks noGrp="1"/>
          </p:cNvSpPr>
          <p:nvPr>
            <p:ph idx="1"/>
          </p:nvPr>
        </p:nvSpPr>
        <p:spPr>
          <a:xfrm>
            <a:off x="5183188" y="987425"/>
            <a:ext cx="6172200" cy="469939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BD4A37-6DC7-6845-9E2E-81FA608C2BAD}"/>
              </a:ext>
            </a:extLst>
          </p:cNvPr>
          <p:cNvSpPr>
            <a:spLocks noGrp="1"/>
          </p:cNvSpPr>
          <p:nvPr>
            <p:ph type="body" sz="half" idx="2"/>
          </p:nvPr>
        </p:nvSpPr>
        <p:spPr>
          <a:xfrm>
            <a:off x="839788" y="2057400"/>
            <a:ext cx="3932237" cy="367532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281FD4-F050-5C47-8137-A528E8165A01}"/>
              </a:ext>
            </a:extLst>
          </p:cNvPr>
          <p:cNvSpPr>
            <a:spLocks noGrp="1"/>
          </p:cNvSpPr>
          <p:nvPr>
            <p:ph type="dt" sz="half" idx="10"/>
          </p:nvPr>
        </p:nvSpPr>
        <p:spPr/>
        <p:txBody>
          <a:bodyPr/>
          <a:lstStyle/>
          <a:p>
            <a:fld id="{39639196-E1EC-4E94-994C-5957596201E2}" type="datetime1">
              <a:rPr lang="en-US" smtClean="0"/>
              <a:t>7/5/2022</a:t>
            </a:fld>
            <a:endParaRPr lang="en-US" dirty="0"/>
          </a:p>
        </p:txBody>
      </p:sp>
      <p:sp>
        <p:nvSpPr>
          <p:cNvPr id="6" name="Footer Placeholder 5">
            <a:extLst>
              <a:ext uri="{FF2B5EF4-FFF2-40B4-BE49-F238E27FC236}">
                <a16:creationId xmlns:a16="http://schemas.microsoft.com/office/drawing/2014/main" id="{D7E6A8AA-37F1-AA4E-A5BC-98A379B675F0}"/>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B003F59-0D16-8242-A90A-20A812C1E4F3}"/>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4992592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53149-25B7-6C46-A442-8DD1A85F4A66}"/>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438D8326-1B25-1F49-94FF-97AEF7561A5E}"/>
              </a:ext>
            </a:extLst>
          </p:cNvPr>
          <p:cNvSpPr>
            <a:spLocks noGrp="1"/>
          </p:cNvSpPr>
          <p:nvPr>
            <p:ph type="pic" idx="1"/>
          </p:nvPr>
        </p:nvSpPr>
        <p:spPr>
          <a:xfrm>
            <a:off x="5183188" y="987426"/>
            <a:ext cx="6172200" cy="47494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3EF7108-D2C4-774C-8FCC-61DAA8FE4D6F}"/>
              </a:ext>
            </a:extLst>
          </p:cNvPr>
          <p:cNvSpPr>
            <a:spLocks noGrp="1"/>
          </p:cNvSpPr>
          <p:nvPr>
            <p:ph type="body" sz="half" idx="2"/>
          </p:nvPr>
        </p:nvSpPr>
        <p:spPr>
          <a:xfrm>
            <a:off x="839788" y="2057400"/>
            <a:ext cx="3932237" cy="37145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D9C411-FAFE-AB43-8E02-46AC476E36A0}"/>
              </a:ext>
            </a:extLst>
          </p:cNvPr>
          <p:cNvSpPr>
            <a:spLocks noGrp="1"/>
          </p:cNvSpPr>
          <p:nvPr>
            <p:ph type="dt" sz="half" idx="10"/>
          </p:nvPr>
        </p:nvSpPr>
        <p:spPr/>
        <p:txBody>
          <a:bodyPr/>
          <a:lstStyle/>
          <a:p>
            <a:fld id="{24B5E0C4-2670-4AFE-A771-FD682D25AF04}" type="datetime1">
              <a:rPr lang="en-US" smtClean="0"/>
              <a:t>7/5/2022</a:t>
            </a:fld>
            <a:endParaRPr lang="en-US" dirty="0"/>
          </a:p>
        </p:txBody>
      </p:sp>
      <p:sp>
        <p:nvSpPr>
          <p:cNvPr id="6" name="Footer Placeholder 5">
            <a:extLst>
              <a:ext uri="{FF2B5EF4-FFF2-40B4-BE49-F238E27FC236}">
                <a16:creationId xmlns:a16="http://schemas.microsoft.com/office/drawing/2014/main" id="{A4A3DEA8-E1B7-EC43-ABDB-59F12D05E576}"/>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426024A5-4E6D-2F4A-966D-6F01814F51DE}"/>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5251901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2593-2277-704E-B558-BB8D63878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ADB7E5-2EE5-8341-B81A-D013EE383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F37488C-7221-F641-995B-3178CDB906F8}"/>
              </a:ext>
            </a:extLst>
          </p:cNvPr>
          <p:cNvSpPr>
            <a:spLocks noGrp="1"/>
          </p:cNvSpPr>
          <p:nvPr>
            <p:ph type="dt" sz="half" idx="10"/>
          </p:nvPr>
        </p:nvSpPr>
        <p:spPr/>
        <p:txBody>
          <a:bodyPr/>
          <a:lstStyle/>
          <a:p>
            <a:fld id="{CC0FDDEC-164A-4798-AEEB-29FFC69EF634}" type="datetime1">
              <a:rPr lang="en-US" smtClean="0"/>
              <a:t>7/5/2022</a:t>
            </a:fld>
            <a:endParaRPr lang="en-US" dirty="0"/>
          </a:p>
        </p:txBody>
      </p:sp>
      <p:sp>
        <p:nvSpPr>
          <p:cNvPr id="5" name="Footer Placeholder 4">
            <a:extLst>
              <a:ext uri="{FF2B5EF4-FFF2-40B4-BE49-F238E27FC236}">
                <a16:creationId xmlns:a16="http://schemas.microsoft.com/office/drawing/2014/main" id="{E8F07A02-9BF9-B742-B91B-BF6BE443DE15}"/>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DB4EE2B2-CEFF-EF4B-8477-7EB634F2CB0F}"/>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875860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FDA9-CF52-BC49-9C5F-D8375BFC72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F6871-A684-6F43-BE6D-07CFECFB1B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16C5-7C5F-C448-9C50-16B7BBB1E8E0}"/>
              </a:ext>
            </a:extLst>
          </p:cNvPr>
          <p:cNvSpPr>
            <a:spLocks noGrp="1"/>
          </p:cNvSpPr>
          <p:nvPr>
            <p:ph type="dt" sz="half" idx="10"/>
          </p:nvPr>
        </p:nvSpPr>
        <p:spPr/>
        <p:txBody>
          <a:bodyPr/>
          <a:lstStyle/>
          <a:p>
            <a:fld id="{02867613-4AA3-4D46-B1CD-1FCAD9475B45}" type="datetime1">
              <a:rPr lang="en-US" smtClean="0"/>
              <a:t>7/5/2022</a:t>
            </a:fld>
            <a:endParaRPr lang="en-US" dirty="0"/>
          </a:p>
        </p:txBody>
      </p:sp>
      <p:sp>
        <p:nvSpPr>
          <p:cNvPr id="5" name="Footer Placeholder 4">
            <a:extLst>
              <a:ext uri="{FF2B5EF4-FFF2-40B4-BE49-F238E27FC236}">
                <a16:creationId xmlns:a16="http://schemas.microsoft.com/office/drawing/2014/main" id="{81784BB0-3B14-F34B-B5CA-4B12FF7F88AC}"/>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B5FEBA91-B748-0840-B4B9-B249737B1904}"/>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7447047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FDA9-CF52-BC49-9C5F-D8375BFC72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F6871-A684-6F43-BE6D-07CFECFB1B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16C5-7C5F-C448-9C50-16B7BBB1E8E0}"/>
              </a:ext>
            </a:extLst>
          </p:cNvPr>
          <p:cNvSpPr>
            <a:spLocks noGrp="1"/>
          </p:cNvSpPr>
          <p:nvPr>
            <p:ph type="dt" sz="half" idx="10"/>
          </p:nvPr>
        </p:nvSpPr>
        <p:spPr/>
        <p:txBody>
          <a:bodyPr/>
          <a:lstStyle/>
          <a:p>
            <a:fld id="{F4A60404-90D9-403B-B99A-32974FAFEFAD}" type="datetime1">
              <a:rPr lang="en-US" smtClean="0"/>
              <a:t>7/5/2022</a:t>
            </a:fld>
            <a:endParaRPr lang="en-US" dirty="0"/>
          </a:p>
        </p:txBody>
      </p:sp>
      <p:sp>
        <p:nvSpPr>
          <p:cNvPr id="5" name="Footer Placeholder 4">
            <a:extLst>
              <a:ext uri="{FF2B5EF4-FFF2-40B4-BE49-F238E27FC236}">
                <a16:creationId xmlns:a16="http://schemas.microsoft.com/office/drawing/2014/main" id="{81784BB0-3B14-F34B-B5CA-4B12FF7F88AC}"/>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B5FEBA91-B748-0840-B4B9-B249737B1904}"/>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0185216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4C2B-4B52-D342-8F19-3E82DA8F0932}"/>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593DB9D-6A4A-9448-BECE-B9EECD31DBAE}"/>
              </a:ext>
            </a:extLst>
          </p:cNvPr>
          <p:cNvSpPr>
            <a:spLocks noGrp="1"/>
          </p:cNvSpPr>
          <p:nvPr>
            <p:ph type="body" idx="1"/>
          </p:nvPr>
        </p:nvSpPr>
        <p:spPr>
          <a:xfrm>
            <a:off x="831850" y="4589464"/>
            <a:ext cx="10515600" cy="136040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F995C81-0C65-C948-AD44-A99C22F059E7}"/>
              </a:ext>
            </a:extLst>
          </p:cNvPr>
          <p:cNvSpPr>
            <a:spLocks noGrp="1"/>
          </p:cNvSpPr>
          <p:nvPr>
            <p:ph type="dt" sz="half" idx="10"/>
          </p:nvPr>
        </p:nvSpPr>
        <p:spPr/>
        <p:txBody>
          <a:bodyPr/>
          <a:lstStyle/>
          <a:p>
            <a:fld id="{BD046A85-18E4-4412-A4CC-A028B5F2FE0B}" type="datetime1">
              <a:rPr lang="en-US" smtClean="0"/>
              <a:t>7/5/2022</a:t>
            </a:fld>
            <a:endParaRPr lang="en-US" dirty="0"/>
          </a:p>
        </p:txBody>
      </p:sp>
      <p:sp>
        <p:nvSpPr>
          <p:cNvPr id="5" name="Footer Placeholder 4">
            <a:extLst>
              <a:ext uri="{FF2B5EF4-FFF2-40B4-BE49-F238E27FC236}">
                <a16:creationId xmlns:a16="http://schemas.microsoft.com/office/drawing/2014/main" id="{11D88000-685E-9D44-933C-AD0A4E2ABF50}"/>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15436E97-CC73-B74D-9B4F-38E9CB762721}"/>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1684986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302EA-9AEE-344A-A15F-ED02F06DC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775C2-302C-0D45-B615-A0830B0E3819}"/>
              </a:ext>
            </a:extLst>
          </p:cNvPr>
          <p:cNvSpPr>
            <a:spLocks noGrp="1"/>
          </p:cNvSpPr>
          <p:nvPr>
            <p:ph sz="half" idx="1"/>
          </p:nvPr>
        </p:nvSpPr>
        <p:spPr>
          <a:xfrm>
            <a:off x="838200" y="1825625"/>
            <a:ext cx="5181600" cy="409918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4662A0-B65D-9A4E-B305-67EAC5175505}"/>
              </a:ext>
            </a:extLst>
          </p:cNvPr>
          <p:cNvSpPr>
            <a:spLocks noGrp="1"/>
          </p:cNvSpPr>
          <p:nvPr>
            <p:ph sz="half" idx="2"/>
          </p:nvPr>
        </p:nvSpPr>
        <p:spPr>
          <a:xfrm>
            <a:off x="6172200" y="1825625"/>
            <a:ext cx="5181600" cy="40991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2F636-C5F4-4B47-8EF4-39973E7BD285}"/>
              </a:ext>
            </a:extLst>
          </p:cNvPr>
          <p:cNvSpPr>
            <a:spLocks noGrp="1"/>
          </p:cNvSpPr>
          <p:nvPr>
            <p:ph type="dt" sz="half" idx="10"/>
          </p:nvPr>
        </p:nvSpPr>
        <p:spPr/>
        <p:txBody>
          <a:bodyPr/>
          <a:lstStyle/>
          <a:p>
            <a:fld id="{E70205AB-AFA5-4F4C-AEFF-0FCCF1584AF9}" type="datetime1">
              <a:rPr lang="en-US" smtClean="0"/>
              <a:t>7/5/2022</a:t>
            </a:fld>
            <a:endParaRPr lang="en-US" dirty="0"/>
          </a:p>
        </p:txBody>
      </p:sp>
      <p:sp>
        <p:nvSpPr>
          <p:cNvPr id="6" name="Footer Placeholder 5">
            <a:extLst>
              <a:ext uri="{FF2B5EF4-FFF2-40B4-BE49-F238E27FC236}">
                <a16:creationId xmlns:a16="http://schemas.microsoft.com/office/drawing/2014/main" id="{3EBE7E32-0816-A546-A228-0F51DA276F32}"/>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7708593-30A0-1842-9C30-A32EE91117B8}"/>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2178954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2E73-8F27-1B4D-A04D-B49CADD6BC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A47B7A-54D3-AE4A-B2E4-E0A1E1A4F8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5716BA-26EF-8D48-87E1-C844F59B4BAB}"/>
              </a:ext>
            </a:extLst>
          </p:cNvPr>
          <p:cNvSpPr>
            <a:spLocks noGrp="1"/>
          </p:cNvSpPr>
          <p:nvPr>
            <p:ph sz="half" idx="2"/>
          </p:nvPr>
        </p:nvSpPr>
        <p:spPr>
          <a:xfrm>
            <a:off x="839788" y="2505075"/>
            <a:ext cx="5157787" cy="34072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5A0F46-122E-4D4A-AE24-20BEB58C6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0C21FC-3294-104B-94EB-FA1B1DAC894C}"/>
              </a:ext>
            </a:extLst>
          </p:cNvPr>
          <p:cNvSpPr>
            <a:spLocks noGrp="1"/>
          </p:cNvSpPr>
          <p:nvPr>
            <p:ph sz="quarter" idx="4"/>
          </p:nvPr>
        </p:nvSpPr>
        <p:spPr>
          <a:xfrm>
            <a:off x="6172200" y="2505075"/>
            <a:ext cx="5183188" cy="34072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EE41AF-4D33-954F-8425-FDCB1B510431}"/>
              </a:ext>
            </a:extLst>
          </p:cNvPr>
          <p:cNvSpPr>
            <a:spLocks noGrp="1"/>
          </p:cNvSpPr>
          <p:nvPr>
            <p:ph type="dt" sz="half" idx="10"/>
          </p:nvPr>
        </p:nvSpPr>
        <p:spPr/>
        <p:txBody>
          <a:bodyPr/>
          <a:lstStyle/>
          <a:p>
            <a:fld id="{020249F2-C28E-4D98-9476-94CDB7EED578}" type="datetime1">
              <a:rPr lang="en-US" smtClean="0"/>
              <a:t>7/5/2022</a:t>
            </a:fld>
            <a:endParaRPr lang="en-US" dirty="0"/>
          </a:p>
        </p:txBody>
      </p:sp>
      <p:sp>
        <p:nvSpPr>
          <p:cNvPr id="8" name="Footer Placeholder 7">
            <a:extLst>
              <a:ext uri="{FF2B5EF4-FFF2-40B4-BE49-F238E27FC236}">
                <a16:creationId xmlns:a16="http://schemas.microsoft.com/office/drawing/2014/main" id="{EEC56EF9-A437-E442-B5F6-A9E037C2B2E1}"/>
              </a:ext>
            </a:extLst>
          </p:cNvPr>
          <p:cNvSpPr>
            <a:spLocks noGrp="1"/>
          </p:cNvSpPr>
          <p:nvPr>
            <p:ph type="ftr" sz="quarter" idx="11"/>
          </p:nvPr>
        </p:nvSpPr>
        <p:spPr/>
        <p:txBody>
          <a:bodyPr/>
          <a:lstStyle/>
          <a:p>
            <a:r>
              <a:rPr lang="en-US"/>
              <a:t>Approved by Finance Management</a:t>
            </a:r>
            <a:endParaRPr lang="en-US" dirty="0"/>
          </a:p>
        </p:txBody>
      </p:sp>
      <p:sp>
        <p:nvSpPr>
          <p:cNvPr id="9" name="Slide Number Placeholder 8">
            <a:extLst>
              <a:ext uri="{FF2B5EF4-FFF2-40B4-BE49-F238E27FC236}">
                <a16:creationId xmlns:a16="http://schemas.microsoft.com/office/drawing/2014/main" id="{9127AD77-724D-DE42-805D-8A2AAEA9850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4641145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B3F3-36AE-634A-8925-2F4B3BEF03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4CCD92-503A-3548-938F-CAA2CA06AFE7}"/>
              </a:ext>
            </a:extLst>
          </p:cNvPr>
          <p:cNvSpPr>
            <a:spLocks noGrp="1"/>
          </p:cNvSpPr>
          <p:nvPr>
            <p:ph type="dt" sz="half" idx="10"/>
          </p:nvPr>
        </p:nvSpPr>
        <p:spPr/>
        <p:txBody>
          <a:bodyPr/>
          <a:lstStyle/>
          <a:p>
            <a:fld id="{9580AC66-E6CA-4132-9995-D4FA080A56A3}" type="datetime1">
              <a:rPr lang="en-US" smtClean="0"/>
              <a:t>7/5/2022</a:t>
            </a:fld>
            <a:endParaRPr lang="en-US" dirty="0"/>
          </a:p>
        </p:txBody>
      </p:sp>
      <p:sp>
        <p:nvSpPr>
          <p:cNvPr id="4" name="Footer Placeholder 3">
            <a:extLst>
              <a:ext uri="{FF2B5EF4-FFF2-40B4-BE49-F238E27FC236}">
                <a16:creationId xmlns:a16="http://schemas.microsoft.com/office/drawing/2014/main" id="{9C18EC1E-A534-2048-9AE3-F801729E0AE2}"/>
              </a:ext>
            </a:extLst>
          </p:cNvPr>
          <p:cNvSpPr>
            <a:spLocks noGrp="1"/>
          </p:cNvSpPr>
          <p:nvPr>
            <p:ph type="ftr" sz="quarter" idx="11"/>
          </p:nvPr>
        </p:nvSpPr>
        <p:spPr/>
        <p:txBody>
          <a:bodyPr/>
          <a:lstStyle/>
          <a:p>
            <a:r>
              <a:rPr lang="en-US"/>
              <a:t>Approved by Finance Management</a:t>
            </a:r>
            <a:endParaRPr lang="en-US" dirty="0"/>
          </a:p>
        </p:txBody>
      </p:sp>
      <p:sp>
        <p:nvSpPr>
          <p:cNvPr id="5" name="Slide Number Placeholder 4">
            <a:extLst>
              <a:ext uri="{FF2B5EF4-FFF2-40B4-BE49-F238E27FC236}">
                <a16:creationId xmlns:a16="http://schemas.microsoft.com/office/drawing/2014/main" id="{7947D590-2C14-9F43-B16E-9E5010A7D6B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9111126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BE3086-A252-8D47-B427-3B5119B5BFA6}"/>
              </a:ext>
            </a:extLst>
          </p:cNvPr>
          <p:cNvSpPr>
            <a:spLocks noGrp="1"/>
          </p:cNvSpPr>
          <p:nvPr>
            <p:ph type="dt" sz="half" idx="10"/>
          </p:nvPr>
        </p:nvSpPr>
        <p:spPr/>
        <p:txBody>
          <a:bodyPr/>
          <a:lstStyle/>
          <a:p>
            <a:fld id="{8BCC6499-7AD3-4151-B10C-66D308EF7AF0}" type="datetime1">
              <a:rPr lang="en-US" smtClean="0"/>
              <a:t>7/5/2022</a:t>
            </a:fld>
            <a:endParaRPr lang="en-US" dirty="0"/>
          </a:p>
        </p:txBody>
      </p:sp>
      <p:sp>
        <p:nvSpPr>
          <p:cNvPr id="3" name="Footer Placeholder 2">
            <a:extLst>
              <a:ext uri="{FF2B5EF4-FFF2-40B4-BE49-F238E27FC236}">
                <a16:creationId xmlns:a16="http://schemas.microsoft.com/office/drawing/2014/main" id="{E0925B2A-D255-564D-9B9A-8DDBF216AFE7}"/>
              </a:ext>
            </a:extLst>
          </p:cNvPr>
          <p:cNvSpPr>
            <a:spLocks noGrp="1"/>
          </p:cNvSpPr>
          <p:nvPr>
            <p:ph type="ftr" sz="quarter" idx="11"/>
          </p:nvPr>
        </p:nvSpPr>
        <p:spPr/>
        <p:txBody>
          <a:bodyPr/>
          <a:lstStyle/>
          <a:p>
            <a:r>
              <a:rPr lang="en-US"/>
              <a:t>Approved by Finance Management</a:t>
            </a:r>
            <a:endParaRPr lang="en-US" dirty="0"/>
          </a:p>
        </p:txBody>
      </p:sp>
      <p:sp>
        <p:nvSpPr>
          <p:cNvPr id="4" name="Slide Number Placeholder 3">
            <a:extLst>
              <a:ext uri="{FF2B5EF4-FFF2-40B4-BE49-F238E27FC236}">
                <a16:creationId xmlns:a16="http://schemas.microsoft.com/office/drawing/2014/main" id="{808EB186-FFD4-0D4E-BB54-B6366C8F86ED}"/>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179364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8759-8E48-4C4A-AD81-312F9E1BB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0A62A2-E172-9E41-86E0-216939797F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BD4A37-6DC7-6845-9E2E-81FA608C2B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281FD4-F050-5C47-8137-A528E8165A01}"/>
              </a:ext>
            </a:extLst>
          </p:cNvPr>
          <p:cNvSpPr>
            <a:spLocks noGrp="1"/>
          </p:cNvSpPr>
          <p:nvPr>
            <p:ph type="dt" sz="half" idx="10"/>
          </p:nvPr>
        </p:nvSpPr>
        <p:spPr/>
        <p:txBody>
          <a:bodyPr/>
          <a:lstStyle/>
          <a:p>
            <a:fld id="{D03917C5-2361-4F0A-BE65-5D575627C10A}" type="datetime1">
              <a:rPr lang="en-US" smtClean="0"/>
              <a:t>7/5/2022</a:t>
            </a:fld>
            <a:endParaRPr lang="en-US" dirty="0"/>
          </a:p>
        </p:txBody>
      </p:sp>
      <p:sp>
        <p:nvSpPr>
          <p:cNvPr id="6" name="Footer Placeholder 5">
            <a:extLst>
              <a:ext uri="{FF2B5EF4-FFF2-40B4-BE49-F238E27FC236}">
                <a16:creationId xmlns:a16="http://schemas.microsoft.com/office/drawing/2014/main" id="{D7E6A8AA-37F1-AA4E-A5BC-98A379B675F0}"/>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B003F59-0D16-8242-A90A-20A812C1E4F3}"/>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8605061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53149-25B7-6C46-A442-8DD1A85F4A66}"/>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438D8326-1B25-1F49-94FF-97AEF7561A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3EF7108-D2C4-774C-8FCC-61DAA8FE4D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D9C411-FAFE-AB43-8E02-46AC476E36A0}"/>
              </a:ext>
            </a:extLst>
          </p:cNvPr>
          <p:cNvSpPr>
            <a:spLocks noGrp="1"/>
          </p:cNvSpPr>
          <p:nvPr>
            <p:ph type="dt" sz="half" idx="10"/>
          </p:nvPr>
        </p:nvSpPr>
        <p:spPr/>
        <p:txBody>
          <a:bodyPr/>
          <a:lstStyle/>
          <a:p>
            <a:fld id="{7C8F72AC-542C-442A-ADB2-8F75F5731914}" type="datetime1">
              <a:rPr lang="en-US" smtClean="0"/>
              <a:t>7/5/2022</a:t>
            </a:fld>
            <a:endParaRPr lang="en-US" dirty="0"/>
          </a:p>
        </p:txBody>
      </p:sp>
      <p:sp>
        <p:nvSpPr>
          <p:cNvPr id="6" name="Footer Placeholder 5">
            <a:extLst>
              <a:ext uri="{FF2B5EF4-FFF2-40B4-BE49-F238E27FC236}">
                <a16:creationId xmlns:a16="http://schemas.microsoft.com/office/drawing/2014/main" id="{A4A3DEA8-E1B7-EC43-ABDB-59F12D05E576}"/>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426024A5-4E6D-2F4A-966D-6F01814F51DE}"/>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40012471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2593-2277-704E-B558-BB8D63878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ADB7E5-2EE5-8341-B81A-D013EE383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F37488C-7221-F641-995B-3178CDB906F8}"/>
              </a:ext>
            </a:extLst>
          </p:cNvPr>
          <p:cNvSpPr>
            <a:spLocks noGrp="1"/>
          </p:cNvSpPr>
          <p:nvPr>
            <p:ph type="dt" sz="half" idx="10"/>
          </p:nvPr>
        </p:nvSpPr>
        <p:spPr/>
        <p:txBody>
          <a:bodyPr/>
          <a:lstStyle/>
          <a:p>
            <a:fld id="{3E5E18C0-1D70-4156-817C-41405CF38984}" type="datetime1">
              <a:rPr lang="en-US" smtClean="0"/>
              <a:t>7/5/2022</a:t>
            </a:fld>
            <a:endParaRPr lang="en-US" dirty="0"/>
          </a:p>
        </p:txBody>
      </p:sp>
      <p:sp>
        <p:nvSpPr>
          <p:cNvPr id="5" name="Footer Placeholder 4">
            <a:extLst>
              <a:ext uri="{FF2B5EF4-FFF2-40B4-BE49-F238E27FC236}">
                <a16:creationId xmlns:a16="http://schemas.microsoft.com/office/drawing/2014/main" id="{E8F07A02-9BF9-B742-B91B-BF6BE443DE15}"/>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DB4EE2B2-CEFF-EF4B-8477-7EB634F2CB0F}"/>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8045566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FDA9-CF52-BC49-9C5F-D8375BFC72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F6871-A684-6F43-BE6D-07CFECFB1B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16C5-7C5F-C448-9C50-16B7BBB1E8E0}"/>
              </a:ext>
            </a:extLst>
          </p:cNvPr>
          <p:cNvSpPr>
            <a:spLocks noGrp="1"/>
          </p:cNvSpPr>
          <p:nvPr>
            <p:ph type="dt" sz="half" idx="10"/>
          </p:nvPr>
        </p:nvSpPr>
        <p:spPr/>
        <p:txBody>
          <a:bodyPr/>
          <a:lstStyle/>
          <a:p>
            <a:fld id="{3CCCA4A9-6576-4CBB-9026-74C7F4D05661}" type="datetime1">
              <a:rPr lang="en-US" smtClean="0"/>
              <a:t>7/5/2022</a:t>
            </a:fld>
            <a:endParaRPr lang="en-US" dirty="0"/>
          </a:p>
        </p:txBody>
      </p:sp>
      <p:sp>
        <p:nvSpPr>
          <p:cNvPr id="5" name="Footer Placeholder 4">
            <a:extLst>
              <a:ext uri="{FF2B5EF4-FFF2-40B4-BE49-F238E27FC236}">
                <a16:creationId xmlns:a16="http://schemas.microsoft.com/office/drawing/2014/main" id="{81784BB0-3B14-F34B-B5CA-4B12FF7F88AC}"/>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B5FEBA91-B748-0840-B4B9-B249737B1904}"/>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621659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4C2B-4B52-D342-8F19-3E82DA8F0932}"/>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593DB9D-6A4A-9448-BECE-B9EECD31DBAE}"/>
              </a:ext>
            </a:extLst>
          </p:cNvPr>
          <p:cNvSpPr>
            <a:spLocks noGrp="1"/>
          </p:cNvSpPr>
          <p:nvPr>
            <p:ph type="body" idx="1"/>
          </p:nvPr>
        </p:nvSpPr>
        <p:spPr>
          <a:xfrm>
            <a:off x="831850" y="4589464"/>
            <a:ext cx="10515600" cy="115998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F995C81-0C65-C948-AD44-A99C22F059E7}"/>
              </a:ext>
            </a:extLst>
          </p:cNvPr>
          <p:cNvSpPr>
            <a:spLocks noGrp="1"/>
          </p:cNvSpPr>
          <p:nvPr>
            <p:ph type="dt" sz="half" idx="10"/>
          </p:nvPr>
        </p:nvSpPr>
        <p:spPr/>
        <p:txBody>
          <a:bodyPr/>
          <a:lstStyle/>
          <a:p>
            <a:fld id="{FDC7E957-FDA6-48D7-87E1-9206A18387CA}" type="datetime1">
              <a:rPr lang="en-US" smtClean="0"/>
              <a:t>7/5/2022</a:t>
            </a:fld>
            <a:endParaRPr lang="en-US" dirty="0"/>
          </a:p>
        </p:txBody>
      </p:sp>
      <p:sp>
        <p:nvSpPr>
          <p:cNvPr id="5" name="Footer Placeholder 4">
            <a:extLst>
              <a:ext uri="{FF2B5EF4-FFF2-40B4-BE49-F238E27FC236}">
                <a16:creationId xmlns:a16="http://schemas.microsoft.com/office/drawing/2014/main" id="{11D88000-685E-9D44-933C-AD0A4E2ABF50}"/>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15436E97-CC73-B74D-9B4F-38E9CB762721}"/>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06964404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4C2B-4B52-D342-8F19-3E82DA8F0932}"/>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593DB9D-6A4A-9448-BECE-B9EECD31DBAE}"/>
              </a:ext>
            </a:extLst>
          </p:cNvPr>
          <p:cNvSpPr>
            <a:spLocks noGrp="1"/>
          </p:cNvSpPr>
          <p:nvPr>
            <p:ph type="body" idx="1"/>
          </p:nvPr>
        </p:nvSpPr>
        <p:spPr>
          <a:xfrm>
            <a:off x="831850" y="4589464"/>
            <a:ext cx="10515600" cy="115998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F995C81-0C65-C948-AD44-A99C22F059E7}"/>
              </a:ext>
            </a:extLst>
          </p:cNvPr>
          <p:cNvSpPr>
            <a:spLocks noGrp="1"/>
          </p:cNvSpPr>
          <p:nvPr>
            <p:ph type="dt" sz="half" idx="10"/>
          </p:nvPr>
        </p:nvSpPr>
        <p:spPr/>
        <p:txBody>
          <a:bodyPr/>
          <a:lstStyle/>
          <a:p>
            <a:fld id="{8B56DCCA-4FB9-4CF6-8B77-0029A7645C0E}" type="datetime1">
              <a:rPr lang="en-US" smtClean="0"/>
              <a:t>7/5/2022</a:t>
            </a:fld>
            <a:endParaRPr lang="en-US" dirty="0"/>
          </a:p>
        </p:txBody>
      </p:sp>
      <p:sp>
        <p:nvSpPr>
          <p:cNvPr id="5" name="Footer Placeholder 4">
            <a:extLst>
              <a:ext uri="{FF2B5EF4-FFF2-40B4-BE49-F238E27FC236}">
                <a16:creationId xmlns:a16="http://schemas.microsoft.com/office/drawing/2014/main" id="{11D88000-685E-9D44-933C-AD0A4E2ABF50}"/>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15436E97-CC73-B74D-9B4F-38E9CB762721}"/>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0699949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302EA-9AEE-344A-A15F-ED02F06DC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775C2-302C-0D45-B615-A0830B0E3819}"/>
              </a:ext>
            </a:extLst>
          </p:cNvPr>
          <p:cNvSpPr>
            <a:spLocks noGrp="1"/>
          </p:cNvSpPr>
          <p:nvPr>
            <p:ph sz="half" idx="1"/>
          </p:nvPr>
        </p:nvSpPr>
        <p:spPr>
          <a:xfrm>
            <a:off x="838200" y="1825625"/>
            <a:ext cx="5181600" cy="39363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4662A0-B65D-9A4E-B305-67EAC5175505}"/>
              </a:ext>
            </a:extLst>
          </p:cNvPr>
          <p:cNvSpPr>
            <a:spLocks noGrp="1"/>
          </p:cNvSpPr>
          <p:nvPr>
            <p:ph sz="half" idx="2"/>
          </p:nvPr>
        </p:nvSpPr>
        <p:spPr>
          <a:xfrm>
            <a:off x="6172200" y="1825625"/>
            <a:ext cx="5181600" cy="39363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2F636-C5F4-4B47-8EF4-39973E7BD285}"/>
              </a:ext>
            </a:extLst>
          </p:cNvPr>
          <p:cNvSpPr>
            <a:spLocks noGrp="1"/>
          </p:cNvSpPr>
          <p:nvPr>
            <p:ph type="dt" sz="half" idx="10"/>
          </p:nvPr>
        </p:nvSpPr>
        <p:spPr/>
        <p:txBody>
          <a:bodyPr/>
          <a:lstStyle/>
          <a:p>
            <a:fld id="{CBFA4DEB-F226-4CD1-8F2E-F32AC58AC8F0}" type="datetime1">
              <a:rPr lang="en-US" smtClean="0"/>
              <a:t>7/5/2022</a:t>
            </a:fld>
            <a:endParaRPr lang="en-US" dirty="0"/>
          </a:p>
        </p:txBody>
      </p:sp>
      <p:sp>
        <p:nvSpPr>
          <p:cNvPr id="6" name="Footer Placeholder 5">
            <a:extLst>
              <a:ext uri="{FF2B5EF4-FFF2-40B4-BE49-F238E27FC236}">
                <a16:creationId xmlns:a16="http://schemas.microsoft.com/office/drawing/2014/main" id="{3EBE7E32-0816-A546-A228-0F51DA276F32}"/>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7708593-30A0-1842-9C30-A32EE91117B8}"/>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1227743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2E73-8F27-1B4D-A04D-B49CADD6BC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A47B7A-54D3-AE4A-B2E4-E0A1E1A4F8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5716BA-26EF-8D48-87E1-C844F59B4BAB}"/>
              </a:ext>
            </a:extLst>
          </p:cNvPr>
          <p:cNvSpPr>
            <a:spLocks noGrp="1"/>
          </p:cNvSpPr>
          <p:nvPr>
            <p:ph sz="half" idx="2"/>
          </p:nvPr>
        </p:nvSpPr>
        <p:spPr>
          <a:xfrm>
            <a:off x="839788" y="2505075"/>
            <a:ext cx="5157787"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5A0F46-122E-4D4A-AE24-20BEB58C6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0C21FC-3294-104B-94EB-FA1B1DAC894C}"/>
              </a:ext>
            </a:extLst>
          </p:cNvPr>
          <p:cNvSpPr>
            <a:spLocks noGrp="1"/>
          </p:cNvSpPr>
          <p:nvPr>
            <p:ph sz="quarter" idx="4"/>
          </p:nvPr>
        </p:nvSpPr>
        <p:spPr>
          <a:xfrm>
            <a:off x="6172200" y="2505075"/>
            <a:ext cx="5183188"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EE41AF-4D33-954F-8425-FDCB1B510431}"/>
              </a:ext>
            </a:extLst>
          </p:cNvPr>
          <p:cNvSpPr>
            <a:spLocks noGrp="1"/>
          </p:cNvSpPr>
          <p:nvPr>
            <p:ph type="dt" sz="half" idx="10"/>
          </p:nvPr>
        </p:nvSpPr>
        <p:spPr/>
        <p:txBody>
          <a:bodyPr/>
          <a:lstStyle/>
          <a:p>
            <a:fld id="{01B04662-C135-4F4E-942E-0E848AFBBFFA}" type="datetime1">
              <a:rPr lang="en-US" smtClean="0"/>
              <a:t>7/5/2022</a:t>
            </a:fld>
            <a:endParaRPr lang="en-US" dirty="0"/>
          </a:p>
        </p:txBody>
      </p:sp>
      <p:sp>
        <p:nvSpPr>
          <p:cNvPr id="8" name="Footer Placeholder 7">
            <a:extLst>
              <a:ext uri="{FF2B5EF4-FFF2-40B4-BE49-F238E27FC236}">
                <a16:creationId xmlns:a16="http://schemas.microsoft.com/office/drawing/2014/main" id="{EEC56EF9-A437-E442-B5F6-A9E037C2B2E1}"/>
              </a:ext>
            </a:extLst>
          </p:cNvPr>
          <p:cNvSpPr>
            <a:spLocks noGrp="1"/>
          </p:cNvSpPr>
          <p:nvPr>
            <p:ph type="ftr" sz="quarter" idx="11"/>
          </p:nvPr>
        </p:nvSpPr>
        <p:spPr/>
        <p:txBody>
          <a:bodyPr/>
          <a:lstStyle/>
          <a:p>
            <a:r>
              <a:rPr lang="en-US"/>
              <a:t>Approved by Finance Management</a:t>
            </a:r>
            <a:endParaRPr lang="en-US" dirty="0"/>
          </a:p>
        </p:txBody>
      </p:sp>
      <p:sp>
        <p:nvSpPr>
          <p:cNvPr id="9" name="Slide Number Placeholder 8">
            <a:extLst>
              <a:ext uri="{FF2B5EF4-FFF2-40B4-BE49-F238E27FC236}">
                <a16:creationId xmlns:a16="http://schemas.microsoft.com/office/drawing/2014/main" id="{9127AD77-724D-DE42-805D-8A2AAEA9850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59773605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B3F3-36AE-634A-8925-2F4B3BEF03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4CCD92-503A-3548-938F-CAA2CA06AFE7}"/>
              </a:ext>
            </a:extLst>
          </p:cNvPr>
          <p:cNvSpPr>
            <a:spLocks noGrp="1"/>
          </p:cNvSpPr>
          <p:nvPr>
            <p:ph type="dt" sz="half" idx="10"/>
          </p:nvPr>
        </p:nvSpPr>
        <p:spPr/>
        <p:txBody>
          <a:bodyPr/>
          <a:lstStyle/>
          <a:p>
            <a:fld id="{1D062936-1925-4EF2-8F3A-FC0C60C2E63E}" type="datetime1">
              <a:rPr lang="en-US" smtClean="0"/>
              <a:t>7/5/2022</a:t>
            </a:fld>
            <a:endParaRPr lang="en-US" dirty="0"/>
          </a:p>
        </p:txBody>
      </p:sp>
      <p:sp>
        <p:nvSpPr>
          <p:cNvPr id="4" name="Footer Placeholder 3">
            <a:extLst>
              <a:ext uri="{FF2B5EF4-FFF2-40B4-BE49-F238E27FC236}">
                <a16:creationId xmlns:a16="http://schemas.microsoft.com/office/drawing/2014/main" id="{9C18EC1E-A534-2048-9AE3-F801729E0AE2}"/>
              </a:ext>
            </a:extLst>
          </p:cNvPr>
          <p:cNvSpPr>
            <a:spLocks noGrp="1"/>
          </p:cNvSpPr>
          <p:nvPr>
            <p:ph type="ftr" sz="quarter" idx="11"/>
          </p:nvPr>
        </p:nvSpPr>
        <p:spPr/>
        <p:txBody>
          <a:bodyPr/>
          <a:lstStyle/>
          <a:p>
            <a:r>
              <a:rPr lang="en-US"/>
              <a:t>Approved by Finance Management</a:t>
            </a:r>
            <a:endParaRPr lang="en-US" dirty="0"/>
          </a:p>
        </p:txBody>
      </p:sp>
      <p:sp>
        <p:nvSpPr>
          <p:cNvPr id="5" name="Slide Number Placeholder 4">
            <a:extLst>
              <a:ext uri="{FF2B5EF4-FFF2-40B4-BE49-F238E27FC236}">
                <a16:creationId xmlns:a16="http://schemas.microsoft.com/office/drawing/2014/main" id="{7947D590-2C14-9F43-B16E-9E5010A7D6B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2271531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BE3086-A252-8D47-B427-3B5119B5BFA6}"/>
              </a:ext>
            </a:extLst>
          </p:cNvPr>
          <p:cNvSpPr>
            <a:spLocks noGrp="1"/>
          </p:cNvSpPr>
          <p:nvPr>
            <p:ph type="dt" sz="half" idx="10"/>
          </p:nvPr>
        </p:nvSpPr>
        <p:spPr/>
        <p:txBody>
          <a:bodyPr/>
          <a:lstStyle/>
          <a:p>
            <a:fld id="{729EEAAC-41B4-4F7B-A6ED-79D05D9AF131}" type="datetime1">
              <a:rPr lang="en-US" smtClean="0"/>
              <a:t>7/5/2022</a:t>
            </a:fld>
            <a:endParaRPr lang="en-US" dirty="0"/>
          </a:p>
        </p:txBody>
      </p:sp>
      <p:sp>
        <p:nvSpPr>
          <p:cNvPr id="3" name="Footer Placeholder 2">
            <a:extLst>
              <a:ext uri="{FF2B5EF4-FFF2-40B4-BE49-F238E27FC236}">
                <a16:creationId xmlns:a16="http://schemas.microsoft.com/office/drawing/2014/main" id="{E0925B2A-D255-564D-9B9A-8DDBF216AFE7}"/>
              </a:ext>
            </a:extLst>
          </p:cNvPr>
          <p:cNvSpPr>
            <a:spLocks noGrp="1"/>
          </p:cNvSpPr>
          <p:nvPr>
            <p:ph type="ftr" sz="quarter" idx="11"/>
          </p:nvPr>
        </p:nvSpPr>
        <p:spPr/>
        <p:txBody>
          <a:bodyPr/>
          <a:lstStyle/>
          <a:p>
            <a:r>
              <a:rPr lang="en-US"/>
              <a:t>Approved by Finance Management</a:t>
            </a:r>
            <a:endParaRPr lang="en-US" dirty="0"/>
          </a:p>
        </p:txBody>
      </p:sp>
      <p:sp>
        <p:nvSpPr>
          <p:cNvPr id="4" name="Slide Number Placeholder 3">
            <a:extLst>
              <a:ext uri="{FF2B5EF4-FFF2-40B4-BE49-F238E27FC236}">
                <a16:creationId xmlns:a16="http://schemas.microsoft.com/office/drawing/2014/main" id="{808EB186-FFD4-0D4E-BB54-B6366C8F86ED}"/>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5915459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8759-8E48-4C4A-AD81-312F9E1BB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0A62A2-E172-9E41-86E0-216939797FDE}"/>
              </a:ext>
            </a:extLst>
          </p:cNvPr>
          <p:cNvSpPr>
            <a:spLocks noGrp="1"/>
          </p:cNvSpPr>
          <p:nvPr>
            <p:ph idx="1"/>
          </p:nvPr>
        </p:nvSpPr>
        <p:spPr>
          <a:xfrm>
            <a:off x="5183188" y="987425"/>
            <a:ext cx="6172200" cy="469939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BD4A37-6DC7-6845-9E2E-81FA608C2BAD}"/>
              </a:ext>
            </a:extLst>
          </p:cNvPr>
          <p:cNvSpPr>
            <a:spLocks noGrp="1"/>
          </p:cNvSpPr>
          <p:nvPr>
            <p:ph type="body" sz="half" idx="2"/>
          </p:nvPr>
        </p:nvSpPr>
        <p:spPr>
          <a:xfrm>
            <a:off x="839788" y="2057400"/>
            <a:ext cx="3932237" cy="367532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281FD4-F050-5C47-8137-A528E8165A01}"/>
              </a:ext>
            </a:extLst>
          </p:cNvPr>
          <p:cNvSpPr>
            <a:spLocks noGrp="1"/>
          </p:cNvSpPr>
          <p:nvPr>
            <p:ph type="dt" sz="half" idx="10"/>
          </p:nvPr>
        </p:nvSpPr>
        <p:spPr/>
        <p:txBody>
          <a:bodyPr/>
          <a:lstStyle/>
          <a:p>
            <a:fld id="{080D811A-8DE4-4E63-9C55-47ADEABADE19}" type="datetime1">
              <a:rPr lang="en-US" smtClean="0"/>
              <a:t>7/5/2022</a:t>
            </a:fld>
            <a:endParaRPr lang="en-US" dirty="0"/>
          </a:p>
        </p:txBody>
      </p:sp>
      <p:sp>
        <p:nvSpPr>
          <p:cNvPr id="6" name="Footer Placeholder 5">
            <a:extLst>
              <a:ext uri="{FF2B5EF4-FFF2-40B4-BE49-F238E27FC236}">
                <a16:creationId xmlns:a16="http://schemas.microsoft.com/office/drawing/2014/main" id="{D7E6A8AA-37F1-AA4E-A5BC-98A379B675F0}"/>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B003F59-0D16-8242-A90A-20A812C1E4F3}"/>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9159590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53149-25B7-6C46-A442-8DD1A85F4A66}"/>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438D8326-1B25-1F49-94FF-97AEF7561A5E}"/>
              </a:ext>
            </a:extLst>
          </p:cNvPr>
          <p:cNvSpPr>
            <a:spLocks noGrp="1"/>
          </p:cNvSpPr>
          <p:nvPr>
            <p:ph type="pic" idx="1"/>
          </p:nvPr>
        </p:nvSpPr>
        <p:spPr>
          <a:xfrm>
            <a:off x="5183188" y="987426"/>
            <a:ext cx="6172200" cy="47494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3EF7108-D2C4-774C-8FCC-61DAA8FE4D6F}"/>
              </a:ext>
            </a:extLst>
          </p:cNvPr>
          <p:cNvSpPr>
            <a:spLocks noGrp="1"/>
          </p:cNvSpPr>
          <p:nvPr>
            <p:ph type="body" sz="half" idx="2"/>
          </p:nvPr>
        </p:nvSpPr>
        <p:spPr>
          <a:xfrm>
            <a:off x="839788" y="2057400"/>
            <a:ext cx="3932237" cy="37145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D9C411-FAFE-AB43-8E02-46AC476E36A0}"/>
              </a:ext>
            </a:extLst>
          </p:cNvPr>
          <p:cNvSpPr>
            <a:spLocks noGrp="1"/>
          </p:cNvSpPr>
          <p:nvPr>
            <p:ph type="dt" sz="half" idx="10"/>
          </p:nvPr>
        </p:nvSpPr>
        <p:spPr/>
        <p:txBody>
          <a:bodyPr/>
          <a:lstStyle/>
          <a:p>
            <a:fld id="{76CE24A9-8672-49E8-B979-91B4E6E9A689}" type="datetime1">
              <a:rPr lang="en-US" smtClean="0"/>
              <a:t>7/5/2022</a:t>
            </a:fld>
            <a:endParaRPr lang="en-US" dirty="0"/>
          </a:p>
        </p:txBody>
      </p:sp>
      <p:sp>
        <p:nvSpPr>
          <p:cNvPr id="6" name="Footer Placeholder 5">
            <a:extLst>
              <a:ext uri="{FF2B5EF4-FFF2-40B4-BE49-F238E27FC236}">
                <a16:creationId xmlns:a16="http://schemas.microsoft.com/office/drawing/2014/main" id="{A4A3DEA8-E1B7-EC43-ABDB-59F12D05E576}"/>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426024A5-4E6D-2F4A-966D-6F01814F51DE}"/>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417116512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2593-2277-704E-B558-BB8D63878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ADB7E5-2EE5-8341-B81A-D013EE383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F37488C-7221-F641-995B-3178CDB906F8}"/>
              </a:ext>
            </a:extLst>
          </p:cNvPr>
          <p:cNvSpPr>
            <a:spLocks noGrp="1"/>
          </p:cNvSpPr>
          <p:nvPr>
            <p:ph type="dt" sz="half" idx="10"/>
          </p:nvPr>
        </p:nvSpPr>
        <p:spPr/>
        <p:txBody>
          <a:bodyPr/>
          <a:lstStyle/>
          <a:p>
            <a:fld id="{58D32DCA-0C97-4F4C-9D26-0A47285049CF}" type="datetime1">
              <a:rPr lang="en-US" smtClean="0"/>
              <a:t>7/5/2022</a:t>
            </a:fld>
            <a:endParaRPr lang="en-US" dirty="0"/>
          </a:p>
        </p:txBody>
      </p:sp>
      <p:sp>
        <p:nvSpPr>
          <p:cNvPr id="5" name="Footer Placeholder 4">
            <a:extLst>
              <a:ext uri="{FF2B5EF4-FFF2-40B4-BE49-F238E27FC236}">
                <a16:creationId xmlns:a16="http://schemas.microsoft.com/office/drawing/2014/main" id="{E8F07A02-9BF9-B742-B91B-BF6BE443DE15}"/>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DB4EE2B2-CEFF-EF4B-8477-7EB634F2CB0F}"/>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18726530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FDA9-CF52-BC49-9C5F-D8375BFC72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F6871-A684-6F43-BE6D-07CFECFB1B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16C5-7C5F-C448-9C50-16B7BBB1E8E0}"/>
              </a:ext>
            </a:extLst>
          </p:cNvPr>
          <p:cNvSpPr>
            <a:spLocks noGrp="1"/>
          </p:cNvSpPr>
          <p:nvPr>
            <p:ph type="dt" sz="half" idx="10"/>
          </p:nvPr>
        </p:nvSpPr>
        <p:spPr/>
        <p:txBody>
          <a:bodyPr/>
          <a:lstStyle/>
          <a:p>
            <a:fld id="{67808EA0-39DA-48B2-9D9C-D7153D8B1094}" type="datetime1">
              <a:rPr lang="en-US" smtClean="0"/>
              <a:t>7/5/2022</a:t>
            </a:fld>
            <a:endParaRPr lang="en-US" dirty="0"/>
          </a:p>
        </p:txBody>
      </p:sp>
      <p:sp>
        <p:nvSpPr>
          <p:cNvPr id="5" name="Footer Placeholder 4">
            <a:extLst>
              <a:ext uri="{FF2B5EF4-FFF2-40B4-BE49-F238E27FC236}">
                <a16:creationId xmlns:a16="http://schemas.microsoft.com/office/drawing/2014/main" id="{81784BB0-3B14-F34B-B5CA-4B12FF7F88AC}"/>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B5FEBA91-B748-0840-B4B9-B249737B1904}"/>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2745120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4C2B-4B52-D342-8F19-3E82DA8F0932}"/>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593DB9D-6A4A-9448-BECE-B9EECD31DBAE}"/>
              </a:ext>
            </a:extLst>
          </p:cNvPr>
          <p:cNvSpPr>
            <a:spLocks noGrp="1"/>
          </p:cNvSpPr>
          <p:nvPr>
            <p:ph type="body" idx="1"/>
          </p:nvPr>
        </p:nvSpPr>
        <p:spPr>
          <a:xfrm>
            <a:off x="831850" y="4589464"/>
            <a:ext cx="10515600" cy="115998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F995C81-0C65-C948-AD44-A99C22F059E7}"/>
              </a:ext>
            </a:extLst>
          </p:cNvPr>
          <p:cNvSpPr>
            <a:spLocks noGrp="1"/>
          </p:cNvSpPr>
          <p:nvPr>
            <p:ph type="dt" sz="half" idx="10"/>
          </p:nvPr>
        </p:nvSpPr>
        <p:spPr/>
        <p:txBody>
          <a:bodyPr/>
          <a:lstStyle/>
          <a:p>
            <a:fld id="{CAAF0AF5-BA57-4346-80D9-6FF75751D7A5}" type="datetime1">
              <a:rPr lang="en-US" smtClean="0"/>
              <a:t>7/5/2022</a:t>
            </a:fld>
            <a:endParaRPr lang="en-US" dirty="0"/>
          </a:p>
        </p:txBody>
      </p:sp>
      <p:sp>
        <p:nvSpPr>
          <p:cNvPr id="5" name="Footer Placeholder 4">
            <a:extLst>
              <a:ext uri="{FF2B5EF4-FFF2-40B4-BE49-F238E27FC236}">
                <a16:creationId xmlns:a16="http://schemas.microsoft.com/office/drawing/2014/main" id="{11D88000-685E-9D44-933C-AD0A4E2ABF50}"/>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15436E97-CC73-B74D-9B4F-38E9CB762721}"/>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554333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302EA-9AEE-344A-A15F-ED02F06DC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775C2-302C-0D45-B615-A0830B0E3819}"/>
              </a:ext>
            </a:extLst>
          </p:cNvPr>
          <p:cNvSpPr>
            <a:spLocks noGrp="1"/>
          </p:cNvSpPr>
          <p:nvPr>
            <p:ph sz="half" idx="1"/>
          </p:nvPr>
        </p:nvSpPr>
        <p:spPr>
          <a:xfrm>
            <a:off x="838200" y="1825625"/>
            <a:ext cx="5181600" cy="39363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4662A0-B65D-9A4E-B305-67EAC5175505}"/>
              </a:ext>
            </a:extLst>
          </p:cNvPr>
          <p:cNvSpPr>
            <a:spLocks noGrp="1"/>
          </p:cNvSpPr>
          <p:nvPr>
            <p:ph sz="half" idx="2"/>
          </p:nvPr>
        </p:nvSpPr>
        <p:spPr>
          <a:xfrm>
            <a:off x="6172200" y="1825625"/>
            <a:ext cx="5181600" cy="39363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2F636-C5F4-4B47-8EF4-39973E7BD285}"/>
              </a:ext>
            </a:extLst>
          </p:cNvPr>
          <p:cNvSpPr>
            <a:spLocks noGrp="1"/>
          </p:cNvSpPr>
          <p:nvPr>
            <p:ph type="dt" sz="half" idx="10"/>
          </p:nvPr>
        </p:nvSpPr>
        <p:spPr/>
        <p:txBody>
          <a:bodyPr/>
          <a:lstStyle/>
          <a:p>
            <a:fld id="{3C3F3C5C-78CD-40E8-ADA7-2BDF9CBE802D}" type="datetime1">
              <a:rPr lang="en-US" smtClean="0"/>
              <a:t>7/5/2022</a:t>
            </a:fld>
            <a:endParaRPr lang="en-US" dirty="0"/>
          </a:p>
        </p:txBody>
      </p:sp>
      <p:sp>
        <p:nvSpPr>
          <p:cNvPr id="6" name="Footer Placeholder 5">
            <a:extLst>
              <a:ext uri="{FF2B5EF4-FFF2-40B4-BE49-F238E27FC236}">
                <a16:creationId xmlns:a16="http://schemas.microsoft.com/office/drawing/2014/main" id="{3EBE7E32-0816-A546-A228-0F51DA276F32}"/>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7708593-30A0-1842-9C30-A32EE91117B8}"/>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33992649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302EA-9AEE-344A-A15F-ED02F06DC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775C2-302C-0D45-B615-A0830B0E3819}"/>
              </a:ext>
            </a:extLst>
          </p:cNvPr>
          <p:cNvSpPr>
            <a:spLocks noGrp="1"/>
          </p:cNvSpPr>
          <p:nvPr>
            <p:ph sz="half" idx="1"/>
          </p:nvPr>
        </p:nvSpPr>
        <p:spPr>
          <a:xfrm>
            <a:off x="838200" y="1825625"/>
            <a:ext cx="5181600" cy="39363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4662A0-B65D-9A4E-B305-67EAC5175505}"/>
              </a:ext>
            </a:extLst>
          </p:cNvPr>
          <p:cNvSpPr>
            <a:spLocks noGrp="1"/>
          </p:cNvSpPr>
          <p:nvPr>
            <p:ph sz="half" idx="2"/>
          </p:nvPr>
        </p:nvSpPr>
        <p:spPr>
          <a:xfrm>
            <a:off x="6172200" y="1825625"/>
            <a:ext cx="5181600" cy="39363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2F636-C5F4-4B47-8EF4-39973E7BD285}"/>
              </a:ext>
            </a:extLst>
          </p:cNvPr>
          <p:cNvSpPr>
            <a:spLocks noGrp="1"/>
          </p:cNvSpPr>
          <p:nvPr>
            <p:ph type="dt" sz="half" idx="10"/>
          </p:nvPr>
        </p:nvSpPr>
        <p:spPr/>
        <p:txBody>
          <a:bodyPr/>
          <a:lstStyle/>
          <a:p>
            <a:fld id="{80A28E45-C970-41A3-A118-D157E4A7C90C}" type="datetime1">
              <a:rPr lang="en-US" smtClean="0"/>
              <a:t>7/5/2022</a:t>
            </a:fld>
            <a:endParaRPr lang="en-US" dirty="0"/>
          </a:p>
        </p:txBody>
      </p:sp>
      <p:sp>
        <p:nvSpPr>
          <p:cNvPr id="6" name="Footer Placeholder 5">
            <a:extLst>
              <a:ext uri="{FF2B5EF4-FFF2-40B4-BE49-F238E27FC236}">
                <a16:creationId xmlns:a16="http://schemas.microsoft.com/office/drawing/2014/main" id="{3EBE7E32-0816-A546-A228-0F51DA276F32}"/>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7708593-30A0-1842-9C30-A32EE91117B8}"/>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0210739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2E73-8F27-1B4D-A04D-B49CADD6BC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A47B7A-54D3-AE4A-B2E4-E0A1E1A4F8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5716BA-26EF-8D48-87E1-C844F59B4BAB}"/>
              </a:ext>
            </a:extLst>
          </p:cNvPr>
          <p:cNvSpPr>
            <a:spLocks noGrp="1"/>
          </p:cNvSpPr>
          <p:nvPr>
            <p:ph sz="half" idx="2"/>
          </p:nvPr>
        </p:nvSpPr>
        <p:spPr>
          <a:xfrm>
            <a:off x="839788" y="2505075"/>
            <a:ext cx="5157787"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5A0F46-122E-4D4A-AE24-20BEB58C6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0C21FC-3294-104B-94EB-FA1B1DAC894C}"/>
              </a:ext>
            </a:extLst>
          </p:cNvPr>
          <p:cNvSpPr>
            <a:spLocks noGrp="1"/>
          </p:cNvSpPr>
          <p:nvPr>
            <p:ph sz="quarter" idx="4"/>
          </p:nvPr>
        </p:nvSpPr>
        <p:spPr>
          <a:xfrm>
            <a:off x="6172200" y="2505075"/>
            <a:ext cx="5183188"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EE41AF-4D33-954F-8425-FDCB1B510431}"/>
              </a:ext>
            </a:extLst>
          </p:cNvPr>
          <p:cNvSpPr>
            <a:spLocks noGrp="1"/>
          </p:cNvSpPr>
          <p:nvPr>
            <p:ph type="dt" sz="half" idx="10"/>
          </p:nvPr>
        </p:nvSpPr>
        <p:spPr/>
        <p:txBody>
          <a:bodyPr/>
          <a:lstStyle/>
          <a:p>
            <a:fld id="{2661F854-77A3-4839-88BC-BA5B6FF206BB}" type="datetime1">
              <a:rPr lang="en-US" smtClean="0"/>
              <a:t>7/5/2022</a:t>
            </a:fld>
            <a:endParaRPr lang="en-US" dirty="0"/>
          </a:p>
        </p:txBody>
      </p:sp>
      <p:sp>
        <p:nvSpPr>
          <p:cNvPr id="8" name="Footer Placeholder 7">
            <a:extLst>
              <a:ext uri="{FF2B5EF4-FFF2-40B4-BE49-F238E27FC236}">
                <a16:creationId xmlns:a16="http://schemas.microsoft.com/office/drawing/2014/main" id="{EEC56EF9-A437-E442-B5F6-A9E037C2B2E1}"/>
              </a:ext>
            </a:extLst>
          </p:cNvPr>
          <p:cNvSpPr>
            <a:spLocks noGrp="1"/>
          </p:cNvSpPr>
          <p:nvPr>
            <p:ph type="ftr" sz="quarter" idx="11"/>
          </p:nvPr>
        </p:nvSpPr>
        <p:spPr/>
        <p:txBody>
          <a:bodyPr/>
          <a:lstStyle/>
          <a:p>
            <a:r>
              <a:rPr lang="en-US"/>
              <a:t>Approved by Finance Management</a:t>
            </a:r>
            <a:endParaRPr lang="en-US" dirty="0"/>
          </a:p>
        </p:txBody>
      </p:sp>
      <p:sp>
        <p:nvSpPr>
          <p:cNvPr id="9" name="Slide Number Placeholder 8">
            <a:extLst>
              <a:ext uri="{FF2B5EF4-FFF2-40B4-BE49-F238E27FC236}">
                <a16:creationId xmlns:a16="http://schemas.microsoft.com/office/drawing/2014/main" id="{9127AD77-724D-DE42-805D-8A2AAEA9850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62910966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B3F3-36AE-634A-8925-2F4B3BEF03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4CCD92-503A-3548-938F-CAA2CA06AFE7}"/>
              </a:ext>
            </a:extLst>
          </p:cNvPr>
          <p:cNvSpPr>
            <a:spLocks noGrp="1"/>
          </p:cNvSpPr>
          <p:nvPr>
            <p:ph type="dt" sz="half" idx="10"/>
          </p:nvPr>
        </p:nvSpPr>
        <p:spPr/>
        <p:txBody>
          <a:bodyPr/>
          <a:lstStyle/>
          <a:p>
            <a:fld id="{49463655-BA97-41BE-9B2E-D3BE46846DE6}" type="datetime1">
              <a:rPr lang="en-US" smtClean="0"/>
              <a:t>7/5/2022</a:t>
            </a:fld>
            <a:endParaRPr lang="en-US" dirty="0"/>
          </a:p>
        </p:txBody>
      </p:sp>
      <p:sp>
        <p:nvSpPr>
          <p:cNvPr id="4" name="Footer Placeholder 3">
            <a:extLst>
              <a:ext uri="{FF2B5EF4-FFF2-40B4-BE49-F238E27FC236}">
                <a16:creationId xmlns:a16="http://schemas.microsoft.com/office/drawing/2014/main" id="{9C18EC1E-A534-2048-9AE3-F801729E0AE2}"/>
              </a:ext>
            </a:extLst>
          </p:cNvPr>
          <p:cNvSpPr>
            <a:spLocks noGrp="1"/>
          </p:cNvSpPr>
          <p:nvPr>
            <p:ph type="ftr" sz="quarter" idx="11"/>
          </p:nvPr>
        </p:nvSpPr>
        <p:spPr/>
        <p:txBody>
          <a:bodyPr/>
          <a:lstStyle/>
          <a:p>
            <a:r>
              <a:rPr lang="en-US"/>
              <a:t>Approved by Finance Management</a:t>
            </a:r>
            <a:endParaRPr lang="en-US" dirty="0"/>
          </a:p>
        </p:txBody>
      </p:sp>
      <p:sp>
        <p:nvSpPr>
          <p:cNvPr id="5" name="Slide Number Placeholder 4">
            <a:extLst>
              <a:ext uri="{FF2B5EF4-FFF2-40B4-BE49-F238E27FC236}">
                <a16:creationId xmlns:a16="http://schemas.microsoft.com/office/drawing/2014/main" id="{7947D590-2C14-9F43-B16E-9E5010A7D6B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7116217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BE3086-A252-8D47-B427-3B5119B5BFA6}"/>
              </a:ext>
            </a:extLst>
          </p:cNvPr>
          <p:cNvSpPr>
            <a:spLocks noGrp="1"/>
          </p:cNvSpPr>
          <p:nvPr>
            <p:ph type="dt" sz="half" idx="10"/>
          </p:nvPr>
        </p:nvSpPr>
        <p:spPr/>
        <p:txBody>
          <a:bodyPr/>
          <a:lstStyle/>
          <a:p>
            <a:fld id="{5FCCE232-3A18-4F24-A754-C013AEDE6746}" type="datetime1">
              <a:rPr lang="en-US" smtClean="0"/>
              <a:t>7/5/2022</a:t>
            </a:fld>
            <a:endParaRPr lang="en-US" dirty="0"/>
          </a:p>
        </p:txBody>
      </p:sp>
      <p:sp>
        <p:nvSpPr>
          <p:cNvPr id="3" name="Footer Placeholder 2">
            <a:extLst>
              <a:ext uri="{FF2B5EF4-FFF2-40B4-BE49-F238E27FC236}">
                <a16:creationId xmlns:a16="http://schemas.microsoft.com/office/drawing/2014/main" id="{E0925B2A-D255-564D-9B9A-8DDBF216AFE7}"/>
              </a:ext>
            </a:extLst>
          </p:cNvPr>
          <p:cNvSpPr>
            <a:spLocks noGrp="1"/>
          </p:cNvSpPr>
          <p:nvPr>
            <p:ph type="ftr" sz="quarter" idx="11"/>
          </p:nvPr>
        </p:nvSpPr>
        <p:spPr/>
        <p:txBody>
          <a:bodyPr/>
          <a:lstStyle/>
          <a:p>
            <a:r>
              <a:rPr lang="en-US"/>
              <a:t>Approved by Finance Management</a:t>
            </a:r>
            <a:endParaRPr lang="en-US" dirty="0"/>
          </a:p>
        </p:txBody>
      </p:sp>
      <p:sp>
        <p:nvSpPr>
          <p:cNvPr id="4" name="Slide Number Placeholder 3">
            <a:extLst>
              <a:ext uri="{FF2B5EF4-FFF2-40B4-BE49-F238E27FC236}">
                <a16:creationId xmlns:a16="http://schemas.microsoft.com/office/drawing/2014/main" id="{808EB186-FFD4-0D4E-BB54-B6366C8F86ED}"/>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65569580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8759-8E48-4C4A-AD81-312F9E1BB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0A62A2-E172-9E41-86E0-216939797FDE}"/>
              </a:ext>
            </a:extLst>
          </p:cNvPr>
          <p:cNvSpPr>
            <a:spLocks noGrp="1"/>
          </p:cNvSpPr>
          <p:nvPr>
            <p:ph idx="1"/>
          </p:nvPr>
        </p:nvSpPr>
        <p:spPr>
          <a:xfrm>
            <a:off x="5183188" y="987425"/>
            <a:ext cx="6172200" cy="469939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BD4A37-6DC7-6845-9E2E-81FA608C2BAD}"/>
              </a:ext>
            </a:extLst>
          </p:cNvPr>
          <p:cNvSpPr>
            <a:spLocks noGrp="1"/>
          </p:cNvSpPr>
          <p:nvPr>
            <p:ph type="body" sz="half" idx="2"/>
          </p:nvPr>
        </p:nvSpPr>
        <p:spPr>
          <a:xfrm>
            <a:off x="839788" y="2057400"/>
            <a:ext cx="3932237" cy="367532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281FD4-F050-5C47-8137-A528E8165A01}"/>
              </a:ext>
            </a:extLst>
          </p:cNvPr>
          <p:cNvSpPr>
            <a:spLocks noGrp="1"/>
          </p:cNvSpPr>
          <p:nvPr>
            <p:ph type="dt" sz="half" idx="10"/>
          </p:nvPr>
        </p:nvSpPr>
        <p:spPr/>
        <p:txBody>
          <a:bodyPr/>
          <a:lstStyle/>
          <a:p>
            <a:fld id="{364DFCF7-3D47-4C00-8C2D-23E95C3F39C3}" type="datetime1">
              <a:rPr lang="en-US" smtClean="0"/>
              <a:t>7/5/2022</a:t>
            </a:fld>
            <a:endParaRPr lang="en-US" dirty="0"/>
          </a:p>
        </p:txBody>
      </p:sp>
      <p:sp>
        <p:nvSpPr>
          <p:cNvPr id="6" name="Footer Placeholder 5">
            <a:extLst>
              <a:ext uri="{FF2B5EF4-FFF2-40B4-BE49-F238E27FC236}">
                <a16:creationId xmlns:a16="http://schemas.microsoft.com/office/drawing/2014/main" id="{D7E6A8AA-37F1-AA4E-A5BC-98A379B675F0}"/>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B003F59-0D16-8242-A90A-20A812C1E4F3}"/>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71220742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53149-25B7-6C46-A442-8DD1A85F4A66}"/>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438D8326-1B25-1F49-94FF-97AEF7561A5E}"/>
              </a:ext>
            </a:extLst>
          </p:cNvPr>
          <p:cNvSpPr>
            <a:spLocks noGrp="1"/>
          </p:cNvSpPr>
          <p:nvPr>
            <p:ph type="pic" idx="1"/>
          </p:nvPr>
        </p:nvSpPr>
        <p:spPr>
          <a:xfrm>
            <a:off x="5183188" y="987426"/>
            <a:ext cx="6172200" cy="47494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3EF7108-D2C4-774C-8FCC-61DAA8FE4D6F}"/>
              </a:ext>
            </a:extLst>
          </p:cNvPr>
          <p:cNvSpPr>
            <a:spLocks noGrp="1"/>
          </p:cNvSpPr>
          <p:nvPr>
            <p:ph type="body" sz="half" idx="2"/>
          </p:nvPr>
        </p:nvSpPr>
        <p:spPr>
          <a:xfrm>
            <a:off x="839788" y="2057400"/>
            <a:ext cx="3932237" cy="37145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D9C411-FAFE-AB43-8E02-46AC476E36A0}"/>
              </a:ext>
            </a:extLst>
          </p:cNvPr>
          <p:cNvSpPr>
            <a:spLocks noGrp="1"/>
          </p:cNvSpPr>
          <p:nvPr>
            <p:ph type="dt" sz="half" idx="10"/>
          </p:nvPr>
        </p:nvSpPr>
        <p:spPr/>
        <p:txBody>
          <a:bodyPr/>
          <a:lstStyle/>
          <a:p>
            <a:fld id="{2177F974-E9CD-40C7-89BA-0827A516DE56}" type="datetime1">
              <a:rPr lang="en-US" smtClean="0"/>
              <a:t>7/5/2022</a:t>
            </a:fld>
            <a:endParaRPr lang="en-US" dirty="0"/>
          </a:p>
        </p:txBody>
      </p:sp>
      <p:sp>
        <p:nvSpPr>
          <p:cNvPr id="6" name="Footer Placeholder 5">
            <a:extLst>
              <a:ext uri="{FF2B5EF4-FFF2-40B4-BE49-F238E27FC236}">
                <a16:creationId xmlns:a16="http://schemas.microsoft.com/office/drawing/2014/main" id="{A4A3DEA8-E1B7-EC43-ABDB-59F12D05E576}"/>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426024A5-4E6D-2F4A-966D-6F01814F51DE}"/>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5464395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2593-2277-704E-B558-BB8D63878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ADB7E5-2EE5-8341-B81A-D013EE383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F37488C-7221-F641-995B-3178CDB906F8}"/>
              </a:ext>
            </a:extLst>
          </p:cNvPr>
          <p:cNvSpPr>
            <a:spLocks noGrp="1"/>
          </p:cNvSpPr>
          <p:nvPr>
            <p:ph type="dt" sz="half" idx="10"/>
          </p:nvPr>
        </p:nvSpPr>
        <p:spPr/>
        <p:txBody>
          <a:bodyPr/>
          <a:lstStyle/>
          <a:p>
            <a:fld id="{E1C34E9C-6E37-454F-A71F-862767679E11}" type="datetime1">
              <a:rPr lang="en-US" smtClean="0"/>
              <a:t>7/5/2022</a:t>
            </a:fld>
            <a:endParaRPr lang="en-US" dirty="0"/>
          </a:p>
        </p:txBody>
      </p:sp>
      <p:sp>
        <p:nvSpPr>
          <p:cNvPr id="5" name="Footer Placeholder 4">
            <a:extLst>
              <a:ext uri="{FF2B5EF4-FFF2-40B4-BE49-F238E27FC236}">
                <a16:creationId xmlns:a16="http://schemas.microsoft.com/office/drawing/2014/main" id="{E8F07A02-9BF9-B742-B91B-BF6BE443DE15}"/>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DB4EE2B2-CEFF-EF4B-8477-7EB634F2CB0F}"/>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40679413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FDA9-CF52-BC49-9C5F-D8375BFC72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F6871-A684-6F43-BE6D-07CFECFB1B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16C5-7C5F-C448-9C50-16B7BBB1E8E0}"/>
              </a:ext>
            </a:extLst>
          </p:cNvPr>
          <p:cNvSpPr>
            <a:spLocks noGrp="1"/>
          </p:cNvSpPr>
          <p:nvPr>
            <p:ph type="dt" sz="half" idx="10"/>
          </p:nvPr>
        </p:nvSpPr>
        <p:spPr/>
        <p:txBody>
          <a:bodyPr/>
          <a:lstStyle/>
          <a:p>
            <a:fld id="{4C1579D3-50CF-4338-B381-255BE41BFF14}" type="datetime1">
              <a:rPr lang="en-US" smtClean="0"/>
              <a:t>7/5/2022</a:t>
            </a:fld>
            <a:endParaRPr lang="en-US" dirty="0"/>
          </a:p>
        </p:txBody>
      </p:sp>
      <p:sp>
        <p:nvSpPr>
          <p:cNvPr id="5" name="Footer Placeholder 4">
            <a:extLst>
              <a:ext uri="{FF2B5EF4-FFF2-40B4-BE49-F238E27FC236}">
                <a16:creationId xmlns:a16="http://schemas.microsoft.com/office/drawing/2014/main" id="{81784BB0-3B14-F34B-B5CA-4B12FF7F88AC}"/>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B5FEBA91-B748-0840-B4B9-B249737B1904}"/>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76163224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4C2B-4B52-D342-8F19-3E82DA8F0932}"/>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593DB9D-6A4A-9448-BECE-B9EECD31DBAE}"/>
              </a:ext>
            </a:extLst>
          </p:cNvPr>
          <p:cNvSpPr>
            <a:spLocks noGrp="1"/>
          </p:cNvSpPr>
          <p:nvPr>
            <p:ph type="body" idx="1"/>
          </p:nvPr>
        </p:nvSpPr>
        <p:spPr>
          <a:xfrm>
            <a:off x="831850" y="4589464"/>
            <a:ext cx="10515600" cy="115998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F995C81-0C65-C948-AD44-A99C22F059E7}"/>
              </a:ext>
            </a:extLst>
          </p:cNvPr>
          <p:cNvSpPr>
            <a:spLocks noGrp="1"/>
          </p:cNvSpPr>
          <p:nvPr>
            <p:ph type="dt" sz="half" idx="10"/>
          </p:nvPr>
        </p:nvSpPr>
        <p:spPr/>
        <p:txBody>
          <a:bodyPr/>
          <a:lstStyle/>
          <a:p>
            <a:fld id="{09A30E35-BC76-43DD-A507-990980576606}" type="datetime1">
              <a:rPr lang="en-US" smtClean="0"/>
              <a:t>7/5/2022</a:t>
            </a:fld>
            <a:endParaRPr lang="en-US" dirty="0"/>
          </a:p>
        </p:txBody>
      </p:sp>
      <p:sp>
        <p:nvSpPr>
          <p:cNvPr id="5" name="Footer Placeholder 4">
            <a:extLst>
              <a:ext uri="{FF2B5EF4-FFF2-40B4-BE49-F238E27FC236}">
                <a16:creationId xmlns:a16="http://schemas.microsoft.com/office/drawing/2014/main" id="{11D88000-685E-9D44-933C-AD0A4E2ABF50}"/>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15436E97-CC73-B74D-9B4F-38E9CB762721}"/>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419818467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302EA-9AEE-344A-A15F-ED02F06DC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775C2-302C-0D45-B615-A0830B0E3819}"/>
              </a:ext>
            </a:extLst>
          </p:cNvPr>
          <p:cNvSpPr>
            <a:spLocks noGrp="1"/>
          </p:cNvSpPr>
          <p:nvPr>
            <p:ph sz="half" idx="1"/>
          </p:nvPr>
        </p:nvSpPr>
        <p:spPr>
          <a:xfrm>
            <a:off x="838200" y="1825625"/>
            <a:ext cx="5181600" cy="39363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4662A0-B65D-9A4E-B305-67EAC5175505}"/>
              </a:ext>
            </a:extLst>
          </p:cNvPr>
          <p:cNvSpPr>
            <a:spLocks noGrp="1"/>
          </p:cNvSpPr>
          <p:nvPr>
            <p:ph sz="half" idx="2"/>
          </p:nvPr>
        </p:nvSpPr>
        <p:spPr>
          <a:xfrm>
            <a:off x="6172200" y="1825625"/>
            <a:ext cx="5181600" cy="39363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2F636-C5F4-4B47-8EF4-39973E7BD285}"/>
              </a:ext>
            </a:extLst>
          </p:cNvPr>
          <p:cNvSpPr>
            <a:spLocks noGrp="1"/>
          </p:cNvSpPr>
          <p:nvPr>
            <p:ph type="dt" sz="half" idx="10"/>
          </p:nvPr>
        </p:nvSpPr>
        <p:spPr/>
        <p:txBody>
          <a:bodyPr/>
          <a:lstStyle/>
          <a:p>
            <a:fld id="{2B992666-6FCA-4F13-86F2-DD998585F7B7}" type="datetime1">
              <a:rPr lang="en-US" smtClean="0"/>
              <a:t>7/5/2022</a:t>
            </a:fld>
            <a:endParaRPr lang="en-US" dirty="0"/>
          </a:p>
        </p:txBody>
      </p:sp>
      <p:sp>
        <p:nvSpPr>
          <p:cNvPr id="6" name="Footer Placeholder 5">
            <a:extLst>
              <a:ext uri="{FF2B5EF4-FFF2-40B4-BE49-F238E27FC236}">
                <a16:creationId xmlns:a16="http://schemas.microsoft.com/office/drawing/2014/main" id="{3EBE7E32-0816-A546-A228-0F51DA276F32}"/>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7708593-30A0-1842-9C30-A32EE91117B8}"/>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576149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2E73-8F27-1B4D-A04D-B49CADD6BC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A47B7A-54D3-AE4A-B2E4-E0A1E1A4F8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5716BA-26EF-8D48-87E1-C844F59B4BAB}"/>
              </a:ext>
            </a:extLst>
          </p:cNvPr>
          <p:cNvSpPr>
            <a:spLocks noGrp="1"/>
          </p:cNvSpPr>
          <p:nvPr>
            <p:ph sz="half" idx="2"/>
          </p:nvPr>
        </p:nvSpPr>
        <p:spPr>
          <a:xfrm>
            <a:off x="839788" y="2505075"/>
            <a:ext cx="5157787"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5A0F46-122E-4D4A-AE24-20BEB58C6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0C21FC-3294-104B-94EB-FA1B1DAC894C}"/>
              </a:ext>
            </a:extLst>
          </p:cNvPr>
          <p:cNvSpPr>
            <a:spLocks noGrp="1"/>
          </p:cNvSpPr>
          <p:nvPr>
            <p:ph sz="quarter" idx="4"/>
          </p:nvPr>
        </p:nvSpPr>
        <p:spPr>
          <a:xfrm>
            <a:off x="6172200" y="2505075"/>
            <a:ext cx="5183188"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EE41AF-4D33-954F-8425-FDCB1B510431}"/>
              </a:ext>
            </a:extLst>
          </p:cNvPr>
          <p:cNvSpPr>
            <a:spLocks noGrp="1"/>
          </p:cNvSpPr>
          <p:nvPr>
            <p:ph type="dt" sz="half" idx="10"/>
          </p:nvPr>
        </p:nvSpPr>
        <p:spPr/>
        <p:txBody>
          <a:bodyPr/>
          <a:lstStyle/>
          <a:p>
            <a:fld id="{7BB59100-E5EC-44A7-9D7F-0D86F9AE0855}" type="datetime1">
              <a:rPr lang="en-US" smtClean="0"/>
              <a:t>7/5/2022</a:t>
            </a:fld>
            <a:endParaRPr lang="en-US" dirty="0"/>
          </a:p>
        </p:txBody>
      </p:sp>
      <p:sp>
        <p:nvSpPr>
          <p:cNvPr id="8" name="Footer Placeholder 7">
            <a:extLst>
              <a:ext uri="{FF2B5EF4-FFF2-40B4-BE49-F238E27FC236}">
                <a16:creationId xmlns:a16="http://schemas.microsoft.com/office/drawing/2014/main" id="{EEC56EF9-A437-E442-B5F6-A9E037C2B2E1}"/>
              </a:ext>
            </a:extLst>
          </p:cNvPr>
          <p:cNvSpPr>
            <a:spLocks noGrp="1"/>
          </p:cNvSpPr>
          <p:nvPr>
            <p:ph type="ftr" sz="quarter" idx="11"/>
          </p:nvPr>
        </p:nvSpPr>
        <p:spPr/>
        <p:txBody>
          <a:bodyPr/>
          <a:lstStyle/>
          <a:p>
            <a:r>
              <a:rPr lang="en-US"/>
              <a:t>Approved by Finance Management</a:t>
            </a:r>
            <a:endParaRPr lang="en-US" dirty="0"/>
          </a:p>
        </p:txBody>
      </p:sp>
      <p:sp>
        <p:nvSpPr>
          <p:cNvPr id="9" name="Slide Number Placeholder 8">
            <a:extLst>
              <a:ext uri="{FF2B5EF4-FFF2-40B4-BE49-F238E27FC236}">
                <a16:creationId xmlns:a16="http://schemas.microsoft.com/office/drawing/2014/main" id="{9127AD77-724D-DE42-805D-8A2AAEA9850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3143128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2E73-8F27-1B4D-A04D-B49CADD6BC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A47B7A-54D3-AE4A-B2E4-E0A1E1A4F8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5716BA-26EF-8D48-87E1-C844F59B4BAB}"/>
              </a:ext>
            </a:extLst>
          </p:cNvPr>
          <p:cNvSpPr>
            <a:spLocks noGrp="1"/>
          </p:cNvSpPr>
          <p:nvPr>
            <p:ph sz="half" idx="2"/>
          </p:nvPr>
        </p:nvSpPr>
        <p:spPr>
          <a:xfrm>
            <a:off x="839788" y="2505075"/>
            <a:ext cx="5157787"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5A0F46-122E-4D4A-AE24-20BEB58C6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0C21FC-3294-104B-94EB-FA1B1DAC894C}"/>
              </a:ext>
            </a:extLst>
          </p:cNvPr>
          <p:cNvSpPr>
            <a:spLocks noGrp="1"/>
          </p:cNvSpPr>
          <p:nvPr>
            <p:ph sz="quarter" idx="4"/>
          </p:nvPr>
        </p:nvSpPr>
        <p:spPr>
          <a:xfrm>
            <a:off x="6172200" y="2505075"/>
            <a:ext cx="5183188"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EE41AF-4D33-954F-8425-FDCB1B510431}"/>
              </a:ext>
            </a:extLst>
          </p:cNvPr>
          <p:cNvSpPr>
            <a:spLocks noGrp="1"/>
          </p:cNvSpPr>
          <p:nvPr>
            <p:ph type="dt" sz="half" idx="10"/>
          </p:nvPr>
        </p:nvSpPr>
        <p:spPr/>
        <p:txBody>
          <a:bodyPr/>
          <a:lstStyle/>
          <a:p>
            <a:fld id="{06B1C5CC-454C-479E-BBC8-9962E305CAAF}" type="datetime1">
              <a:rPr lang="en-US" smtClean="0"/>
              <a:t>7/5/2022</a:t>
            </a:fld>
            <a:endParaRPr lang="en-US" dirty="0"/>
          </a:p>
        </p:txBody>
      </p:sp>
      <p:sp>
        <p:nvSpPr>
          <p:cNvPr id="8" name="Footer Placeholder 7">
            <a:extLst>
              <a:ext uri="{FF2B5EF4-FFF2-40B4-BE49-F238E27FC236}">
                <a16:creationId xmlns:a16="http://schemas.microsoft.com/office/drawing/2014/main" id="{EEC56EF9-A437-E442-B5F6-A9E037C2B2E1}"/>
              </a:ext>
            </a:extLst>
          </p:cNvPr>
          <p:cNvSpPr>
            <a:spLocks noGrp="1"/>
          </p:cNvSpPr>
          <p:nvPr>
            <p:ph type="ftr" sz="quarter" idx="11"/>
          </p:nvPr>
        </p:nvSpPr>
        <p:spPr/>
        <p:txBody>
          <a:bodyPr/>
          <a:lstStyle/>
          <a:p>
            <a:r>
              <a:rPr lang="en-US"/>
              <a:t>Approved by Finance Management</a:t>
            </a:r>
            <a:endParaRPr lang="en-US" dirty="0"/>
          </a:p>
        </p:txBody>
      </p:sp>
      <p:sp>
        <p:nvSpPr>
          <p:cNvPr id="9" name="Slide Number Placeholder 8">
            <a:extLst>
              <a:ext uri="{FF2B5EF4-FFF2-40B4-BE49-F238E27FC236}">
                <a16:creationId xmlns:a16="http://schemas.microsoft.com/office/drawing/2014/main" id="{9127AD77-724D-DE42-805D-8A2AAEA9850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62279657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B3F3-36AE-634A-8925-2F4B3BEF03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4CCD92-503A-3548-938F-CAA2CA06AFE7}"/>
              </a:ext>
            </a:extLst>
          </p:cNvPr>
          <p:cNvSpPr>
            <a:spLocks noGrp="1"/>
          </p:cNvSpPr>
          <p:nvPr>
            <p:ph type="dt" sz="half" idx="10"/>
          </p:nvPr>
        </p:nvSpPr>
        <p:spPr/>
        <p:txBody>
          <a:bodyPr/>
          <a:lstStyle/>
          <a:p>
            <a:fld id="{4E92C750-19FD-4A3E-8979-787EE071CFC4}" type="datetime1">
              <a:rPr lang="en-US" smtClean="0"/>
              <a:t>7/5/2022</a:t>
            </a:fld>
            <a:endParaRPr lang="en-US" dirty="0"/>
          </a:p>
        </p:txBody>
      </p:sp>
      <p:sp>
        <p:nvSpPr>
          <p:cNvPr id="4" name="Footer Placeholder 3">
            <a:extLst>
              <a:ext uri="{FF2B5EF4-FFF2-40B4-BE49-F238E27FC236}">
                <a16:creationId xmlns:a16="http://schemas.microsoft.com/office/drawing/2014/main" id="{9C18EC1E-A534-2048-9AE3-F801729E0AE2}"/>
              </a:ext>
            </a:extLst>
          </p:cNvPr>
          <p:cNvSpPr>
            <a:spLocks noGrp="1"/>
          </p:cNvSpPr>
          <p:nvPr>
            <p:ph type="ftr" sz="quarter" idx="11"/>
          </p:nvPr>
        </p:nvSpPr>
        <p:spPr/>
        <p:txBody>
          <a:bodyPr/>
          <a:lstStyle/>
          <a:p>
            <a:r>
              <a:rPr lang="en-US"/>
              <a:t>Approved by Finance Management</a:t>
            </a:r>
            <a:endParaRPr lang="en-US" dirty="0"/>
          </a:p>
        </p:txBody>
      </p:sp>
      <p:sp>
        <p:nvSpPr>
          <p:cNvPr id="5" name="Slide Number Placeholder 4">
            <a:extLst>
              <a:ext uri="{FF2B5EF4-FFF2-40B4-BE49-F238E27FC236}">
                <a16:creationId xmlns:a16="http://schemas.microsoft.com/office/drawing/2014/main" id="{7947D590-2C14-9F43-B16E-9E5010A7D6B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95416712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BE3086-A252-8D47-B427-3B5119B5BFA6}"/>
              </a:ext>
            </a:extLst>
          </p:cNvPr>
          <p:cNvSpPr>
            <a:spLocks noGrp="1"/>
          </p:cNvSpPr>
          <p:nvPr>
            <p:ph type="dt" sz="half" idx="10"/>
          </p:nvPr>
        </p:nvSpPr>
        <p:spPr/>
        <p:txBody>
          <a:bodyPr/>
          <a:lstStyle/>
          <a:p>
            <a:fld id="{B36CBBBE-C5BD-4327-9F92-F50FB2A27EB3}" type="datetime1">
              <a:rPr lang="en-US" smtClean="0"/>
              <a:t>7/5/2022</a:t>
            </a:fld>
            <a:endParaRPr lang="en-US" dirty="0"/>
          </a:p>
        </p:txBody>
      </p:sp>
      <p:sp>
        <p:nvSpPr>
          <p:cNvPr id="3" name="Footer Placeholder 2">
            <a:extLst>
              <a:ext uri="{FF2B5EF4-FFF2-40B4-BE49-F238E27FC236}">
                <a16:creationId xmlns:a16="http://schemas.microsoft.com/office/drawing/2014/main" id="{E0925B2A-D255-564D-9B9A-8DDBF216AFE7}"/>
              </a:ext>
            </a:extLst>
          </p:cNvPr>
          <p:cNvSpPr>
            <a:spLocks noGrp="1"/>
          </p:cNvSpPr>
          <p:nvPr>
            <p:ph type="ftr" sz="quarter" idx="11"/>
          </p:nvPr>
        </p:nvSpPr>
        <p:spPr/>
        <p:txBody>
          <a:bodyPr/>
          <a:lstStyle/>
          <a:p>
            <a:r>
              <a:rPr lang="en-US"/>
              <a:t>Approved by Finance Management</a:t>
            </a:r>
            <a:endParaRPr lang="en-US" dirty="0"/>
          </a:p>
        </p:txBody>
      </p:sp>
      <p:sp>
        <p:nvSpPr>
          <p:cNvPr id="4" name="Slide Number Placeholder 3">
            <a:extLst>
              <a:ext uri="{FF2B5EF4-FFF2-40B4-BE49-F238E27FC236}">
                <a16:creationId xmlns:a16="http://schemas.microsoft.com/office/drawing/2014/main" id="{808EB186-FFD4-0D4E-BB54-B6366C8F86ED}"/>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80052784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8759-8E48-4C4A-AD81-312F9E1BB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0A62A2-E172-9E41-86E0-216939797FDE}"/>
              </a:ext>
            </a:extLst>
          </p:cNvPr>
          <p:cNvSpPr>
            <a:spLocks noGrp="1"/>
          </p:cNvSpPr>
          <p:nvPr>
            <p:ph idx="1"/>
          </p:nvPr>
        </p:nvSpPr>
        <p:spPr>
          <a:xfrm>
            <a:off x="5183188" y="987425"/>
            <a:ext cx="6172200" cy="469939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BD4A37-6DC7-6845-9E2E-81FA608C2BAD}"/>
              </a:ext>
            </a:extLst>
          </p:cNvPr>
          <p:cNvSpPr>
            <a:spLocks noGrp="1"/>
          </p:cNvSpPr>
          <p:nvPr>
            <p:ph type="body" sz="half" idx="2"/>
          </p:nvPr>
        </p:nvSpPr>
        <p:spPr>
          <a:xfrm>
            <a:off x="839788" y="2057400"/>
            <a:ext cx="3932237" cy="367532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281FD4-F050-5C47-8137-A528E8165A01}"/>
              </a:ext>
            </a:extLst>
          </p:cNvPr>
          <p:cNvSpPr>
            <a:spLocks noGrp="1"/>
          </p:cNvSpPr>
          <p:nvPr>
            <p:ph type="dt" sz="half" idx="10"/>
          </p:nvPr>
        </p:nvSpPr>
        <p:spPr/>
        <p:txBody>
          <a:bodyPr/>
          <a:lstStyle/>
          <a:p>
            <a:fld id="{4BC91BFC-A6FA-4A9D-860B-BBDFD20F6949}" type="datetime1">
              <a:rPr lang="en-US" smtClean="0"/>
              <a:t>7/5/2022</a:t>
            </a:fld>
            <a:endParaRPr lang="en-US" dirty="0"/>
          </a:p>
        </p:txBody>
      </p:sp>
      <p:sp>
        <p:nvSpPr>
          <p:cNvPr id="6" name="Footer Placeholder 5">
            <a:extLst>
              <a:ext uri="{FF2B5EF4-FFF2-40B4-BE49-F238E27FC236}">
                <a16:creationId xmlns:a16="http://schemas.microsoft.com/office/drawing/2014/main" id="{D7E6A8AA-37F1-AA4E-A5BC-98A379B675F0}"/>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B003F59-0D16-8242-A90A-20A812C1E4F3}"/>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9777407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53149-25B7-6C46-A442-8DD1A85F4A66}"/>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438D8326-1B25-1F49-94FF-97AEF7561A5E}"/>
              </a:ext>
            </a:extLst>
          </p:cNvPr>
          <p:cNvSpPr>
            <a:spLocks noGrp="1"/>
          </p:cNvSpPr>
          <p:nvPr>
            <p:ph type="pic" idx="1"/>
          </p:nvPr>
        </p:nvSpPr>
        <p:spPr>
          <a:xfrm>
            <a:off x="5183188" y="987426"/>
            <a:ext cx="6172200" cy="47494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3EF7108-D2C4-774C-8FCC-61DAA8FE4D6F}"/>
              </a:ext>
            </a:extLst>
          </p:cNvPr>
          <p:cNvSpPr>
            <a:spLocks noGrp="1"/>
          </p:cNvSpPr>
          <p:nvPr>
            <p:ph type="body" sz="half" idx="2"/>
          </p:nvPr>
        </p:nvSpPr>
        <p:spPr>
          <a:xfrm>
            <a:off x="839788" y="2057400"/>
            <a:ext cx="3932237" cy="37145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D9C411-FAFE-AB43-8E02-46AC476E36A0}"/>
              </a:ext>
            </a:extLst>
          </p:cNvPr>
          <p:cNvSpPr>
            <a:spLocks noGrp="1"/>
          </p:cNvSpPr>
          <p:nvPr>
            <p:ph type="dt" sz="half" idx="10"/>
          </p:nvPr>
        </p:nvSpPr>
        <p:spPr/>
        <p:txBody>
          <a:bodyPr/>
          <a:lstStyle/>
          <a:p>
            <a:fld id="{78E5353F-3D49-493F-B07A-7F8E78C537CF}" type="datetime1">
              <a:rPr lang="en-US" smtClean="0"/>
              <a:t>7/5/2022</a:t>
            </a:fld>
            <a:endParaRPr lang="en-US" dirty="0"/>
          </a:p>
        </p:txBody>
      </p:sp>
      <p:sp>
        <p:nvSpPr>
          <p:cNvPr id="6" name="Footer Placeholder 5">
            <a:extLst>
              <a:ext uri="{FF2B5EF4-FFF2-40B4-BE49-F238E27FC236}">
                <a16:creationId xmlns:a16="http://schemas.microsoft.com/office/drawing/2014/main" id="{A4A3DEA8-E1B7-EC43-ABDB-59F12D05E576}"/>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426024A5-4E6D-2F4A-966D-6F01814F51DE}"/>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6811422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2593-2277-704E-B558-BB8D63878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ADB7E5-2EE5-8341-B81A-D013EE383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F37488C-7221-F641-995B-3178CDB906F8}"/>
              </a:ext>
            </a:extLst>
          </p:cNvPr>
          <p:cNvSpPr>
            <a:spLocks noGrp="1"/>
          </p:cNvSpPr>
          <p:nvPr>
            <p:ph type="dt" sz="half" idx="10"/>
          </p:nvPr>
        </p:nvSpPr>
        <p:spPr/>
        <p:txBody>
          <a:bodyPr/>
          <a:lstStyle/>
          <a:p>
            <a:fld id="{8A0ED23D-6759-4BE8-A5D7-F08DB6839C95}" type="datetime1">
              <a:rPr lang="en-US" smtClean="0"/>
              <a:t>7/5/2022</a:t>
            </a:fld>
            <a:endParaRPr lang="en-US" dirty="0"/>
          </a:p>
        </p:txBody>
      </p:sp>
      <p:sp>
        <p:nvSpPr>
          <p:cNvPr id="5" name="Footer Placeholder 4">
            <a:extLst>
              <a:ext uri="{FF2B5EF4-FFF2-40B4-BE49-F238E27FC236}">
                <a16:creationId xmlns:a16="http://schemas.microsoft.com/office/drawing/2014/main" id="{E8F07A02-9BF9-B742-B91B-BF6BE443DE15}"/>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DB4EE2B2-CEFF-EF4B-8477-7EB634F2CB0F}"/>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6273863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FDA9-CF52-BC49-9C5F-D8375BFC72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F6871-A684-6F43-BE6D-07CFECFB1B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16C5-7C5F-C448-9C50-16B7BBB1E8E0}"/>
              </a:ext>
            </a:extLst>
          </p:cNvPr>
          <p:cNvSpPr>
            <a:spLocks noGrp="1"/>
          </p:cNvSpPr>
          <p:nvPr>
            <p:ph type="dt" sz="half" idx="10"/>
          </p:nvPr>
        </p:nvSpPr>
        <p:spPr/>
        <p:txBody>
          <a:bodyPr/>
          <a:lstStyle/>
          <a:p>
            <a:fld id="{D4642BFE-8611-47CC-94AF-38070ABD005A}" type="datetime1">
              <a:rPr lang="en-US" smtClean="0"/>
              <a:t>7/5/2022</a:t>
            </a:fld>
            <a:endParaRPr lang="en-US" dirty="0"/>
          </a:p>
        </p:txBody>
      </p:sp>
      <p:sp>
        <p:nvSpPr>
          <p:cNvPr id="5" name="Footer Placeholder 4">
            <a:extLst>
              <a:ext uri="{FF2B5EF4-FFF2-40B4-BE49-F238E27FC236}">
                <a16:creationId xmlns:a16="http://schemas.microsoft.com/office/drawing/2014/main" id="{81784BB0-3B14-F34B-B5CA-4B12FF7F88AC}"/>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B5FEBA91-B748-0840-B4B9-B249737B1904}"/>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4915140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4C2B-4B52-D342-8F19-3E82DA8F0932}"/>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593DB9D-6A4A-9448-BECE-B9EECD31DBAE}"/>
              </a:ext>
            </a:extLst>
          </p:cNvPr>
          <p:cNvSpPr>
            <a:spLocks noGrp="1"/>
          </p:cNvSpPr>
          <p:nvPr>
            <p:ph type="body" idx="1"/>
          </p:nvPr>
        </p:nvSpPr>
        <p:spPr>
          <a:xfrm>
            <a:off x="831850" y="4589464"/>
            <a:ext cx="10515600" cy="136040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F995C81-0C65-C948-AD44-A99C22F059E7}"/>
              </a:ext>
            </a:extLst>
          </p:cNvPr>
          <p:cNvSpPr>
            <a:spLocks noGrp="1"/>
          </p:cNvSpPr>
          <p:nvPr>
            <p:ph type="dt" sz="half" idx="10"/>
          </p:nvPr>
        </p:nvSpPr>
        <p:spPr/>
        <p:txBody>
          <a:bodyPr/>
          <a:lstStyle/>
          <a:p>
            <a:fld id="{A0E415EC-CD12-4E48-AE88-3B86D341984F}" type="datetime1">
              <a:rPr lang="en-US" smtClean="0"/>
              <a:t>7/5/2022</a:t>
            </a:fld>
            <a:endParaRPr lang="en-US" dirty="0"/>
          </a:p>
        </p:txBody>
      </p:sp>
      <p:sp>
        <p:nvSpPr>
          <p:cNvPr id="5" name="Footer Placeholder 4">
            <a:extLst>
              <a:ext uri="{FF2B5EF4-FFF2-40B4-BE49-F238E27FC236}">
                <a16:creationId xmlns:a16="http://schemas.microsoft.com/office/drawing/2014/main" id="{11D88000-685E-9D44-933C-AD0A4E2ABF50}"/>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15436E97-CC73-B74D-9B4F-38E9CB762721}"/>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414323291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302EA-9AEE-344A-A15F-ED02F06DC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775C2-302C-0D45-B615-A0830B0E3819}"/>
              </a:ext>
            </a:extLst>
          </p:cNvPr>
          <p:cNvSpPr>
            <a:spLocks noGrp="1"/>
          </p:cNvSpPr>
          <p:nvPr>
            <p:ph sz="half" idx="1"/>
          </p:nvPr>
        </p:nvSpPr>
        <p:spPr>
          <a:xfrm>
            <a:off x="838200" y="1825625"/>
            <a:ext cx="5181600" cy="409918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4662A0-B65D-9A4E-B305-67EAC5175505}"/>
              </a:ext>
            </a:extLst>
          </p:cNvPr>
          <p:cNvSpPr>
            <a:spLocks noGrp="1"/>
          </p:cNvSpPr>
          <p:nvPr>
            <p:ph sz="half" idx="2"/>
          </p:nvPr>
        </p:nvSpPr>
        <p:spPr>
          <a:xfrm>
            <a:off x="6172200" y="1825625"/>
            <a:ext cx="5181600" cy="40991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2F636-C5F4-4B47-8EF4-39973E7BD285}"/>
              </a:ext>
            </a:extLst>
          </p:cNvPr>
          <p:cNvSpPr>
            <a:spLocks noGrp="1"/>
          </p:cNvSpPr>
          <p:nvPr>
            <p:ph type="dt" sz="half" idx="10"/>
          </p:nvPr>
        </p:nvSpPr>
        <p:spPr/>
        <p:txBody>
          <a:bodyPr/>
          <a:lstStyle/>
          <a:p>
            <a:fld id="{09C397F7-5537-4E01-BCD9-77FFD3EF3423}" type="datetime1">
              <a:rPr lang="en-US" smtClean="0"/>
              <a:t>7/5/2022</a:t>
            </a:fld>
            <a:endParaRPr lang="en-US" dirty="0"/>
          </a:p>
        </p:txBody>
      </p:sp>
      <p:sp>
        <p:nvSpPr>
          <p:cNvPr id="6" name="Footer Placeholder 5">
            <a:extLst>
              <a:ext uri="{FF2B5EF4-FFF2-40B4-BE49-F238E27FC236}">
                <a16:creationId xmlns:a16="http://schemas.microsoft.com/office/drawing/2014/main" id="{3EBE7E32-0816-A546-A228-0F51DA276F32}"/>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7708593-30A0-1842-9C30-A32EE91117B8}"/>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96308526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2E73-8F27-1B4D-A04D-B49CADD6BC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A47B7A-54D3-AE4A-B2E4-E0A1E1A4F8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5716BA-26EF-8D48-87E1-C844F59B4BAB}"/>
              </a:ext>
            </a:extLst>
          </p:cNvPr>
          <p:cNvSpPr>
            <a:spLocks noGrp="1"/>
          </p:cNvSpPr>
          <p:nvPr>
            <p:ph sz="half" idx="2"/>
          </p:nvPr>
        </p:nvSpPr>
        <p:spPr>
          <a:xfrm>
            <a:off x="839788" y="2505075"/>
            <a:ext cx="5157787" cy="34072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5A0F46-122E-4D4A-AE24-20BEB58C6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0C21FC-3294-104B-94EB-FA1B1DAC894C}"/>
              </a:ext>
            </a:extLst>
          </p:cNvPr>
          <p:cNvSpPr>
            <a:spLocks noGrp="1"/>
          </p:cNvSpPr>
          <p:nvPr>
            <p:ph sz="quarter" idx="4"/>
          </p:nvPr>
        </p:nvSpPr>
        <p:spPr>
          <a:xfrm>
            <a:off x="6172200" y="2505075"/>
            <a:ext cx="5183188" cy="34072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EE41AF-4D33-954F-8425-FDCB1B510431}"/>
              </a:ext>
            </a:extLst>
          </p:cNvPr>
          <p:cNvSpPr>
            <a:spLocks noGrp="1"/>
          </p:cNvSpPr>
          <p:nvPr>
            <p:ph type="dt" sz="half" idx="10"/>
          </p:nvPr>
        </p:nvSpPr>
        <p:spPr/>
        <p:txBody>
          <a:bodyPr/>
          <a:lstStyle/>
          <a:p>
            <a:fld id="{A01A6ECF-2171-492A-9D48-B64D2E8D2B1F}" type="datetime1">
              <a:rPr lang="en-US" smtClean="0"/>
              <a:t>7/5/2022</a:t>
            </a:fld>
            <a:endParaRPr lang="en-US" dirty="0"/>
          </a:p>
        </p:txBody>
      </p:sp>
      <p:sp>
        <p:nvSpPr>
          <p:cNvPr id="8" name="Footer Placeholder 7">
            <a:extLst>
              <a:ext uri="{FF2B5EF4-FFF2-40B4-BE49-F238E27FC236}">
                <a16:creationId xmlns:a16="http://schemas.microsoft.com/office/drawing/2014/main" id="{EEC56EF9-A437-E442-B5F6-A9E037C2B2E1}"/>
              </a:ext>
            </a:extLst>
          </p:cNvPr>
          <p:cNvSpPr>
            <a:spLocks noGrp="1"/>
          </p:cNvSpPr>
          <p:nvPr>
            <p:ph type="ftr" sz="quarter" idx="11"/>
          </p:nvPr>
        </p:nvSpPr>
        <p:spPr/>
        <p:txBody>
          <a:bodyPr/>
          <a:lstStyle/>
          <a:p>
            <a:r>
              <a:rPr lang="en-US"/>
              <a:t>Approved by Finance Management</a:t>
            </a:r>
            <a:endParaRPr lang="en-US" dirty="0"/>
          </a:p>
        </p:txBody>
      </p:sp>
      <p:sp>
        <p:nvSpPr>
          <p:cNvPr id="9" name="Slide Number Placeholder 8">
            <a:extLst>
              <a:ext uri="{FF2B5EF4-FFF2-40B4-BE49-F238E27FC236}">
                <a16:creationId xmlns:a16="http://schemas.microsoft.com/office/drawing/2014/main" id="{9127AD77-724D-DE42-805D-8A2AAEA9850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146508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B3F3-36AE-634A-8925-2F4B3BEF03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4CCD92-503A-3548-938F-CAA2CA06AFE7}"/>
              </a:ext>
            </a:extLst>
          </p:cNvPr>
          <p:cNvSpPr>
            <a:spLocks noGrp="1"/>
          </p:cNvSpPr>
          <p:nvPr>
            <p:ph type="dt" sz="half" idx="10"/>
          </p:nvPr>
        </p:nvSpPr>
        <p:spPr/>
        <p:txBody>
          <a:bodyPr/>
          <a:lstStyle/>
          <a:p>
            <a:fld id="{71E9DF25-CD31-4CC7-B0B4-D7988A4185F1}" type="datetime1">
              <a:rPr lang="en-US" smtClean="0"/>
              <a:t>7/5/2022</a:t>
            </a:fld>
            <a:endParaRPr lang="en-US" dirty="0"/>
          </a:p>
        </p:txBody>
      </p:sp>
      <p:sp>
        <p:nvSpPr>
          <p:cNvPr id="4" name="Footer Placeholder 3">
            <a:extLst>
              <a:ext uri="{FF2B5EF4-FFF2-40B4-BE49-F238E27FC236}">
                <a16:creationId xmlns:a16="http://schemas.microsoft.com/office/drawing/2014/main" id="{9C18EC1E-A534-2048-9AE3-F801729E0AE2}"/>
              </a:ext>
            </a:extLst>
          </p:cNvPr>
          <p:cNvSpPr>
            <a:spLocks noGrp="1"/>
          </p:cNvSpPr>
          <p:nvPr>
            <p:ph type="ftr" sz="quarter" idx="11"/>
          </p:nvPr>
        </p:nvSpPr>
        <p:spPr/>
        <p:txBody>
          <a:bodyPr/>
          <a:lstStyle/>
          <a:p>
            <a:r>
              <a:rPr lang="en-US"/>
              <a:t>Approved by Finance Management</a:t>
            </a:r>
            <a:endParaRPr lang="en-US" dirty="0"/>
          </a:p>
        </p:txBody>
      </p:sp>
      <p:sp>
        <p:nvSpPr>
          <p:cNvPr id="5" name="Slide Number Placeholder 4">
            <a:extLst>
              <a:ext uri="{FF2B5EF4-FFF2-40B4-BE49-F238E27FC236}">
                <a16:creationId xmlns:a16="http://schemas.microsoft.com/office/drawing/2014/main" id="{7947D590-2C14-9F43-B16E-9E5010A7D6B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60050968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B3F3-36AE-634A-8925-2F4B3BEF03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4CCD92-503A-3548-938F-CAA2CA06AFE7}"/>
              </a:ext>
            </a:extLst>
          </p:cNvPr>
          <p:cNvSpPr>
            <a:spLocks noGrp="1"/>
          </p:cNvSpPr>
          <p:nvPr>
            <p:ph type="dt" sz="half" idx="10"/>
          </p:nvPr>
        </p:nvSpPr>
        <p:spPr/>
        <p:txBody>
          <a:bodyPr/>
          <a:lstStyle/>
          <a:p>
            <a:fld id="{4D9FB58E-C3B6-4BDE-81DC-E78181F67A0D}" type="datetime1">
              <a:rPr lang="en-US" smtClean="0"/>
              <a:t>7/5/2022</a:t>
            </a:fld>
            <a:endParaRPr lang="en-US" dirty="0"/>
          </a:p>
        </p:txBody>
      </p:sp>
      <p:sp>
        <p:nvSpPr>
          <p:cNvPr id="4" name="Footer Placeholder 3">
            <a:extLst>
              <a:ext uri="{FF2B5EF4-FFF2-40B4-BE49-F238E27FC236}">
                <a16:creationId xmlns:a16="http://schemas.microsoft.com/office/drawing/2014/main" id="{9C18EC1E-A534-2048-9AE3-F801729E0AE2}"/>
              </a:ext>
            </a:extLst>
          </p:cNvPr>
          <p:cNvSpPr>
            <a:spLocks noGrp="1"/>
          </p:cNvSpPr>
          <p:nvPr>
            <p:ph type="ftr" sz="quarter" idx="11"/>
          </p:nvPr>
        </p:nvSpPr>
        <p:spPr/>
        <p:txBody>
          <a:bodyPr/>
          <a:lstStyle/>
          <a:p>
            <a:r>
              <a:rPr lang="en-US"/>
              <a:t>Approved by Finance Management</a:t>
            </a:r>
            <a:endParaRPr lang="en-US" dirty="0"/>
          </a:p>
        </p:txBody>
      </p:sp>
      <p:sp>
        <p:nvSpPr>
          <p:cNvPr id="5" name="Slide Number Placeholder 4">
            <a:extLst>
              <a:ext uri="{FF2B5EF4-FFF2-40B4-BE49-F238E27FC236}">
                <a16:creationId xmlns:a16="http://schemas.microsoft.com/office/drawing/2014/main" id="{7947D590-2C14-9F43-B16E-9E5010A7D6B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85607785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BE3086-A252-8D47-B427-3B5119B5BFA6}"/>
              </a:ext>
            </a:extLst>
          </p:cNvPr>
          <p:cNvSpPr>
            <a:spLocks noGrp="1"/>
          </p:cNvSpPr>
          <p:nvPr>
            <p:ph type="dt" sz="half" idx="10"/>
          </p:nvPr>
        </p:nvSpPr>
        <p:spPr/>
        <p:txBody>
          <a:bodyPr/>
          <a:lstStyle/>
          <a:p>
            <a:fld id="{A9475F50-D2F1-4D10-B8FB-FFFFF9D2752F}" type="datetime1">
              <a:rPr lang="en-US" smtClean="0"/>
              <a:t>7/5/2022</a:t>
            </a:fld>
            <a:endParaRPr lang="en-US" dirty="0"/>
          </a:p>
        </p:txBody>
      </p:sp>
      <p:sp>
        <p:nvSpPr>
          <p:cNvPr id="3" name="Footer Placeholder 2">
            <a:extLst>
              <a:ext uri="{FF2B5EF4-FFF2-40B4-BE49-F238E27FC236}">
                <a16:creationId xmlns:a16="http://schemas.microsoft.com/office/drawing/2014/main" id="{E0925B2A-D255-564D-9B9A-8DDBF216AFE7}"/>
              </a:ext>
            </a:extLst>
          </p:cNvPr>
          <p:cNvSpPr>
            <a:spLocks noGrp="1"/>
          </p:cNvSpPr>
          <p:nvPr>
            <p:ph type="ftr" sz="quarter" idx="11"/>
          </p:nvPr>
        </p:nvSpPr>
        <p:spPr/>
        <p:txBody>
          <a:bodyPr/>
          <a:lstStyle/>
          <a:p>
            <a:r>
              <a:rPr lang="en-US"/>
              <a:t>Approved by Finance Management</a:t>
            </a:r>
            <a:endParaRPr lang="en-US" dirty="0"/>
          </a:p>
        </p:txBody>
      </p:sp>
      <p:sp>
        <p:nvSpPr>
          <p:cNvPr id="4" name="Slide Number Placeholder 3">
            <a:extLst>
              <a:ext uri="{FF2B5EF4-FFF2-40B4-BE49-F238E27FC236}">
                <a16:creationId xmlns:a16="http://schemas.microsoft.com/office/drawing/2014/main" id="{808EB186-FFD4-0D4E-BB54-B6366C8F86ED}"/>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3987220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8759-8E48-4C4A-AD81-312F9E1BB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0A62A2-E172-9E41-86E0-216939797F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BD4A37-6DC7-6845-9E2E-81FA608C2B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281FD4-F050-5C47-8137-A528E8165A01}"/>
              </a:ext>
            </a:extLst>
          </p:cNvPr>
          <p:cNvSpPr>
            <a:spLocks noGrp="1"/>
          </p:cNvSpPr>
          <p:nvPr>
            <p:ph type="dt" sz="half" idx="10"/>
          </p:nvPr>
        </p:nvSpPr>
        <p:spPr/>
        <p:txBody>
          <a:bodyPr/>
          <a:lstStyle/>
          <a:p>
            <a:fld id="{C2778D66-E558-4B07-B404-06AE7C7E4F28}" type="datetime1">
              <a:rPr lang="en-US" smtClean="0"/>
              <a:t>7/5/2022</a:t>
            </a:fld>
            <a:endParaRPr lang="en-US" dirty="0"/>
          </a:p>
        </p:txBody>
      </p:sp>
      <p:sp>
        <p:nvSpPr>
          <p:cNvPr id="6" name="Footer Placeholder 5">
            <a:extLst>
              <a:ext uri="{FF2B5EF4-FFF2-40B4-BE49-F238E27FC236}">
                <a16:creationId xmlns:a16="http://schemas.microsoft.com/office/drawing/2014/main" id="{D7E6A8AA-37F1-AA4E-A5BC-98A379B675F0}"/>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B003F59-0D16-8242-A90A-20A812C1E4F3}"/>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91994386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53149-25B7-6C46-A442-8DD1A85F4A66}"/>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438D8326-1B25-1F49-94FF-97AEF7561A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3EF7108-D2C4-774C-8FCC-61DAA8FE4D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D9C411-FAFE-AB43-8E02-46AC476E36A0}"/>
              </a:ext>
            </a:extLst>
          </p:cNvPr>
          <p:cNvSpPr>
            <a:spLocks noGrp="1"/>
          </p:cNvSpPr>
          <p:nvPr>
            <p:ph type="dt" sz="half" idx="10"/>
          </p:nvPr>
        </p:nvSpPr>
        <p:spPr/>
        <p:txBody>
          <a:bodyPr/>
          <a:lstStyle/>
          <a:p>
            <a:fld id="{BFE2DDEA-93A4-4A84-80B9-FA46D1AF91F1}" type="datetime1">
              <a:rPr lang="en-US" smtClean="0"/>
              <a:t>7/5/2022</a:t>
            </a:fld>
            <a:endParaRPr lang="en-US" dirty="0"/>
          </a:p>
        </p:txBody>
      </p:sp>
      <p:sp>
        <p:nvSpPr>
          <p:cNvPr id="6" name="Footer Placeholder 5">
            <a:extLst>
              <a:ext uri="{FF2B5EF4-FFF2-40B4-BE49-F238E27FC236}">
                <a16:creationId xmlns:a16="http://schemas.microsoft.com/office/drawing/2014/main" id="{A4A3DEA8-E1B7-EC43-ABDB-59F12D05E576}"/>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426024A5-4E6D-2F4A-966D-6F01814F51DE}"/>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80753054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2593-2277-704E-B558-BB8D63878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ADB7E5-2EE5-8341-B81A-D013EE383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F37488C-7221-F641-995B-3178CDB906F8}"/>
              </a:ext>
            </a:extLst>
          </p:cNvPr>
          <p:cNvSpPr>
            <a:spLocks noGrp="1"/>
          </p:cNvSpPr>
          <p:nvPr>
            <p:ph type="dt" sz="half" idx="10"/>
          </p:nvPr>
        </p:nvSpPr>
        <p:spPr/>
        <p:txBody>
          <a:bodyPr/>
          <a:lstStyle/>
          <a:p>
            <a:fld id="{80E7E04A-B3DF-4ED0-AD0B-69CCCE796B02}" type="datetime1">
              <a:rPr lang="en-US" smtClean="0"/>
              <a:t>7/5/2022</a:t>
            </a:fld>
            <a:endParaRPr lang="en-US" dirty="0"/>
          </a:p>
        </p:txBody>
      </p:sp>
      <p:sp>
        <p:nvSpPr>
          <p:cNvPr id="5" name="Footer Placeholder 4">
            <a:extLst>
              <a:ext uri="{FF2B5EF4-FFF2-40B4-BE49-F238E27FC236}">
                <a16:creationId xmlns:a16="http://schemas.microsoft.com/office/drawing/2014/main" id="{E8F07A02-9BF9-B742-B91B-BF6BE443DE15}"/>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DB4EE2B2-CEFF-EF4B-8477-7EB634F2CB0F}"/>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27506104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FDA9-CF52-BC49-9C5F-D8375BFC72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F6871-A684-6F43-BE6D-07CFECFB1B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16C5-7C5F-C448-9C50-16B7BBB1E8E0}"/>
              </a:ext>
            </a:extLst>
          </p:cNvPr>
          <p:cNvSpPr>
            <a:spLocks noGrp="1"/>
          </p:cNvSpPr>
          <p:nvPr>
            <p:ph type="dt" sz="half" idx="10"/>
          </p:nvPr>
        </p:nvSpPr>
        <p:spPr/>
        <p:txBody>
          <a:bodyPr/>
          <a:lstStyle/>
          <a:p>
            <a:fld id="{6BBCDB55-EE81-4B2D-B9B8-53E748345741}" type="datetime1">
              <a:rPr lang="en-US" smtClean="0"/>
              <a:t>7/5/2022</a:t>
            </a:fld>
            <a:endParaRPr lang="en-US" dirty="0"/>
          </a:p>
        </p:txBody>
      </p:sp>
      <p:sp>
        <p:nvSpPr>
          <p:cNvPr id="5" name="Footer Placeholder 4">
            <a:extLst>
              <a:ext uri="{FF2B5EF4-FFF2-40B4-BE49-F238E27FC236}">
                <a16:creationId xmlns:a16="http://schemas.microsoft.com/office/drawing/2014/main" id="{81784BB0-3B14-F34B-B5CA-4B12FF7F88AC}"/>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B5FEBA91-B748-0840-B4B9-B249737B1904}"/>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44242130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4C2B-4B52-D342-8F19-3E82DA8F0932}"/>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593DB9D-6A4A-9448-BECE-B9EECD31DBAE}"/>
              </a:ext>
            </a:extLst>
          </p:cNvPr>
          <p:cNvSpPr>
            <a:spLocks noGrp="1"/>
          </p:cNvSpPr>
          <p:nvPr>
            <p:ph type="body" idx="1"/>
          </p:nvPr>
        </p:nvSpPr>
        <p:spPr>
          <a:xfrm>
            <a:off x="831850" y="4589464"/>
            <a:ext cx="10515600" cy="115998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F995C81-0C65-C948-AD44-A99C22F059E7}"/>
              </a:ext>
            </a:extLst>
          </p:cNvPr>
          <p:cNvSpPr>
            <a:spLocks noGrp="1"/>
          </p:cNvSpPr>
          <p:nvPr>
            <p:ph type="dt" sz="half" idx="10"/>
          </p:nvPr>
        </p:nvSpPr>
        <p:spPr/>
        <p:txBody>
          <a:bodyPr/>
          <a:lstStyle/>
          <a:p>
            <a:fld id="{BD9CD0B2-32F7-40E8-AD0F-9A6BAA192CAC}" type="datetime1">
              <a:rPr lang="en-US" smtClean="0"/>
              <a:t>7/5/2022</a:t>
            </a:fld>
            <a:endParaRPr lang="en-US" dirty="0"/>
          </a:p>
        </p:txBody>
      </p:sp>
      <p:sp>
        <p:nvSpPr>
          <p:cNvPr id="5" name="Footer Placeholder 4">
            <a:extLst>
              <a:ext uri="{FF2B5EF4-FFF2-40B4-BE49-F238E27FC236}">
                <a16:creationId xmlns:a16="http://schemas.microsoft.com/office/drawing/2014/main" id="{11D88000-685E-9D44-933C-AD0A4E2ABF50}"/>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15436E97-CC73-B74D-9B4F-38E9CB762721}"/>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48589082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302EA-9AEE-344A-A15F-ED02F06DC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775C2-302C-0D45-B615-A0830B0E3819}"/>
              </a:ext>
            </a:extLst>
          </p:cNvPr>
          <p:cNvSpPr>
            <a:spLocks noGrp="1"/>
          </p:cNvSpPr>
          <p:nvPr>
            <p:ph sz="half" idx="1"/>
          </p:nvPr>
        </p:nvSpPr>
        <p:spPr>
          <a:xfrm>
            <a:off x="838200" y="1825625"/>
            <a:ext cx="5181600" cy="39363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4662A0-B65D-9A4E-B305-67EAC5175505}"/>
              </a:ext>
            </a:extLst>
          </p:cNvPr>
          <p:cNvSpPr>
            <a:spLocks noGrp="1"/>
          </p:cNvSpPr>
          <p:nvPr>
            <p:ph sz="half" idx="2"/>
          </p:nvPr>
        </p:nvSpPr>
        <p:spPr>
          <a:xfrm>
            <a:off x="6172200" y="1825625"/>
            <a:ext cx="5181600" cy="39363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2F636-C5F4-4B47-8EF4-39973E7BD285}"/>
              </a:ext>
            </a:extLst>
          </p:cNvPr>
          <p:cNvSpPr>
            <a:spLocks noGrp="1"/>
          </p:cNvSpPr>
          <p:nvPr>
            <p:ph type="dt" sz="half" idx="10"/>
          </p:nvPr>
        </p:nvSpPr>
        <p:spPr/>
        <p:txBody>
          <a:bodyPr/>
          <a:lstStyle/>
          <a:p>
            <a:fld id="{2665B572-E258-4E5B-9F46-2E819C491F3F}" type="datetime1">
              <a:rPr lang="en-US" smtClean="0"/>
              <a:t>7/5/2022</a:t>
            </a:fld>
            <a:endParaRPr lang="en-US" dirty="0"/>
          </a:p>
        </p:txBody>
      </p:sp>
      <p:sp>
        <p:nvSpPr>
          <p:cNvPr id="6" name="Footer Placeholder 5">
            <a:extLst>
              <a:ext uri="{FF2B5EF4-FFF2-40B4-BE49-F238E27FC236}">
                <a16:creationId xmlns:a16="http://schemas.microsoft.com/office/drawing/2014/main" id="{3EBE7E32-0816-A546-A228-0F51DA276F32}"/>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7708593-30A0-1842-9C30-A32EE91117B8}"/>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08848004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2E73-8F27-1B4D-A04D-B49CADD6BC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A47B7A-54D3-AE4A-B2E4-E0A1E1A4F8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5716BA-26EF-8D48-87E1-C844F59B4BAB}"/>
              </a:ext>
            </a:extLst>
          </p:cNvPr>
          <p:cNvSpPr>
            <a:spLocks noGrp="1"/>
          </p:cNvSpPr>
          <p:nvPr>
            <p:ph sz="half" idx="2"/>
          </p:nvPr>
        </p:nvSpPr>
        <p:spPr>
          <a:xfrm>
            <a:off x="839788" y="2505075"/>
            <a:ext cx="5157787"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5A0F46-122E-4D4A-AE24-20BEB58C6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0C21FC-3294-104B-94EB-FA1B1DAC894C}"/>
              </a:ext>
            </a:extLst>
          </p:cNvPr>
          <p:cNvSpPr>
            <a:spLocks noGrp="1"/>
          </p:cNvSpPr>
          <p:nvPr>
            <p:ph sz="quarter" idx="4"/>
          </p:nvPr>
        </p:nvSpPr>
        <p:spPr>
          <a:xfrm>
            <a:off x="6172200" y="2505075"/>
            <a:ext cx="5183188"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EE41AF-4D33-954F-8425-FDCB1B510431}"/>
              </a:ext>
            </a:extLst>
          </p:cNvPr>
          <p:cNvSpPr>
            <a:spLocks noGrp="1"/>
          </p:cNvSpPr>
          <p:nvPr>
            <p:ph type="dt" sz="half" idx="10"/>
          </p:nvPr>
        </p:nvSpPr>
        <p:spPr/>
        <p:txBody>
          <a:bodyPr/>
          <a:lstStyle/>
          <a:p>
            <a:fld id="{77FD94AE-4798-447C-A5C6-CABFAFE4972F}" type="datetime1">
              <a:rPr lang="en-US" smtClean="0"/>
              <a:t>7/5/2022</a:t>
            </a:fld>
            <a:endParaRPr lang="en-US" dirty="0"/>
          </a:p>
        </p:txBody>
      </p:sp>
      <p:sp>
        <p:nvSpPr>
          <p:cNvPr id="8" name="Footer Placeholder 7">
            <a:extLst>
              <a:ext uri="{FF2B5EF4-FFF2-40B4-BE49-F238E27FC236}">
                <a16:creationId xmlns:a16="http://schemas.microsoft.com/office/drawing/2014/main" id="{EEC56EF9-A437-E442-B5F6-A9E037C2B2E1}"/>
              </a:ext>
            </a:extLst>
          </p:cNvPr>
          <p:cNvSpPr>
            <a:spLocks noGrp="1"/>
          </p:cNvSpPr>
          <p:nvPr>
            <p:ph type="ftr" sz="quarter" idx="11"/>
          </p:nvPr>
        </p:nvSpPr>
        <p:spPr/>
        <p:txBody>
          <a:bodyPr/>
          <a:lstStyle/>
          <a:p>
            <a:r>
              <a:rPr lang="en-US"/>
              <a:t>Approved by Finance Management</a:t>
            </a:r>
            <a:endParaRPr lang="en-US" dirty="0"/>
          </a:p>
        </p:txBody>
      </p:sp>
      <p:sp>
        <p:nvSpPr>
          <p:cNvPr id="9" name="Slide Number Placeholder 8">
            <a:extLst>
              <a:ext uri="{FF2B5EF4-FFF2-40B4-BE49-F238E27FC236}">
                <a16:creationId xmlns:a16="http://schemas.microsoft.com/office/drawing/2014/main" id="{9127AD77-724D-DE42-805D-8A2AAEA9850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22899650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B3F3-36AE-634A-8925-2F4B3BEF03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4CCD92-503A-3548-938F-CAA2CA06AFE7}"/>
              </a:ext>
            </a:extLst>
          </p:cNvPr>
          <p:cNvSpPr>
            <a:spLocks noGrp="1"/>
          </p:cNvSpPr>
          <p:nvPr>
            <p:ph type="dt" sz="half" idx="10"/>
          </p:nvPr>
        </p:nvSpPr>
        <p:spPr/>
        <p:txBody>
          <a:bodyPr/>
          <a:lstStyle/>
          <a:p>
            <a:fld id="{3CA41F21-07EA-415B-855D-731293F8ABC7}" type="datetime1">
              <a:rPr lang="en-US" smtClean="0"/>
              <a:t>7/5/2022</a:t>
            </a:fld>
            <a:endParaRPr lang="en-US" dirty="0"/>
          </a:p>
        </p:txBody>
      </p:sp>
      <p:sp>
        <p:nvSpPr>
          <p:cNvPr id="4" name="Footer Placeholder 3">
            <a:extLst>
              <a:ext uri="{FF2B5EF4-FFF2-40B4-BE49-F238E27FC236}">
                <a16:creationId xmlns:a16="http://schemas.microsoft.com/office/drawing/2014/main" id="{9C18EC1E-A534-2048-9AE3-F801729E0AE2}"/>
              </a:ext>
            </a:extLst>
          </p:cNvPr>
          <p:cNvSpPr>
            <a:spLocks noGrp="1"/>
          </p:cNvSpPr>
          <p:nvPr>
            <p:ph type="ftr" sz="quarter" idx="11"/>
          </p:nvPr>
        </p:nvSpPr>
        <p:spPr/>
        <p:txBody>
          <a:bodyPr/>
          <a:lstStyle/>
          <a:p>
            <a:r>
              <a:rPr lang="en-US"/>
              <a:t>Approved by Finance Management</a:t>
            </a:r>
            <a:endParaRPr lang="en-US" dirty="0"/>
          </a:p>
        </p:txBody>
      </p:sp>
      <p:sp>
        <p:nvSpPr>
          <p:cNvPr id="5" name="Slide Number Placeholder 4">
            <a:extLst>
              <a:ext uri="{FF2B5EF4-FFF2-40B4-BE49-F238E27FC236}">
                <a16:creationId xmlns:a16="http://schemas.microsoft.com/office/drawing/2014/main" id="{7947D590-2C14-9F43-B16E-9E5010A7D6B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478560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BE3086-A252-8D47-B427-3B5119B5BFA6}"/>
              </a:ext>
            </a:extLst>
          </p:cNvPr>
          <p:cNvSpPr>
            <a:spLocks noGrp="1"/>
          </p:cNvSpPr>
          <p:nvPr>
            <p:ph type="dt" sz="half" idx="10"/>
          </p:nvPr>
        </p:nvSpPr>
        <p:spPr/>
        <p:txBody>
          <a:bodyPr/>
          <a:lstStyle/>
          <a:p>
            <a:fld id="{76902928-E54D-4BA2-A8F6-456887A05558}" type="datetime1">
              <a:rPr lang="en-US" smtClean="0"/>
              <a:t>7/5/2022</a:t>
            </a:fld>
            <a:endParaRPr lang="en-US" dirty="0"/>
          </a:p>
        </p:txBody>
      </p:sp>
      <p:sp>
        <p:nvSpPr>
          <p:cNvPr id="3" name="Footer Placeholder 2">
            <a:extLst>
              <a:ext uri="{FF2B5EF4-FFF2-40B4-BE49-F238E27FC236}">
                <a16:creationId xmlns:a16="http://schemas.microsoft.com/office/drawing/2014/main" id="{E0925B2A-D255-564D-9B9A-8DDBF216AFE7}"/>
              </a:ext>
            </a:extLst>
          </p:cNvPr>
          <p:cNvSpPr>
            <a:spLocks noGrp="1"/>
          </p:cNvSpPr>
          <p:nvPr>
            <p:ph type="ftr" sz="quarter" idx="11"/>
          </p:nvPr>
        </p:nvSpPr>
        <p:spPr/>
        <p:txBody>
          <a:bodyPr/>
          <a:lstStyle/>
          <a:p>
            <a:r>
              <a:rPr lang="en-US"/>
              <a:t>Approved by Finance Management</a:t>
            </a:r>
            <a:endParaRPr lang="en-US" dirty="0"/>
          </a:p>
        </p:txBody>
      </p:sp>
      <p:sp>
        <p:nvSpPr>
          <p:cNvPr id="4" name="Slide Number Placeholder 3">
            <a:extLst>
              <a:ext uri="{FF2B5EF4-FFF2-40B4-BE49-F238E27FC236}">
                <a16:creationId xmlns:a16="http://schemas.microsoft.com/office/drawing/2014/main" id="{808EB186-FFD4-0D4E-BB54-B6366C8F86ED}"/>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88111329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BE3086-A252-8D47-B427-3B5119B5BFA6}"/>
              </a:ext>
            </a:extLst>
          </p:cNvPr>
          <p:cNvSpPr>
            <a:spLocks noGrp="1"/>
          </p:cNvSpPr>
          <p:nvPr>
            <p:ph type="dt" sz="half" idx="10"/>
          </p:nvPr>
        </p:nvSpPr>
        <p:spPr/>
        <p:txBody>
          <a:bodyPr/>
          <a:lstStyle/>
          <a:p>
            <a:fld id="{49EDA585-2F32-4F53-947C-6FDC31F67D55}" type="datetime1">
              <a:rPr lang="en-US" smtClean="0"/>
              <a:t>7/5/2022</a:t>
            </a:fld>
            <a:endParaRPr lang="en-US" dirty="0"/>
          </a:p>
        </p:txBody>
      </p:sp>
      <p:sp>
        <p:nvSpPr>
          <p:cNvPr id="3" name="Footer Placeholder 2">
            <a:extLst>
              <a:ext uri="{FF2B5EF4-FFF2-40B4-BE49-F238E27FC236}">
                <a16:creationId xmlns:a16="http://schemas.microsoft.com/office/drawing/2014/main" id="{E0925B2A-D255-564D-9B9A-8DDBF216AFE7}"/>
              </a:ext>
            </a:extLst>
          </p:cNvPr>
          <p:cNvSpPr>
            <a:spLocks noGrp="1"/>
          </p:cNvSpPr>
          <p:nvPr>
            <p:ph type="ftr" sz="quarter" idx="11"/>
          </p:nvPr>
        </p:nvSpPr>
        <p:spPr/>
        <p:txBody>
          <a:bodyPr/>
          <a:lstStyle/>
          <a:p>
            <a:r>
              <a:rPr lang="en-US"/>
              <a:t>Approved by Finance Management</a:t>
            </a:r>
            <a:endParaRPr lang="en-US" dirty="0"/>
          </a:p>
        </p:txBody>
      </p:sp>
      <p:sp>
        <p:nvSpPr>
          <p:cNvPr id="4" name="Slide Number Placeholder 3">
            <a:extLst>
              <a:ext uri="{FF2B5EF4-FFF2-40B4-BE49-F238E27FC236}">
                <a16:creationId xmlns:a16="http://schemas.microsoft.com/office/drawing/2014/main" id="{808EB186-FFD4-0D4E-BB54-B6366C8F86ED}"/>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16862497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8759-8E48-4C4A-AD81-312F9E1BB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0A62A2-E172-9E41-86E0-216939797FDE}"/>
              </a:ext>
            </a:extLst>
          </p:cNvPr>
          <p:cNvSpPr>
            <a:spLocks noGrp="1"/>
          </p:cNvSpPr>
          <p:nvPr>
            <p:ph idx="1"/>
          </p:nvPr>
        </p:nvSpPr>
        <p:spPr>
          <a:xfrm>
            <a:off x="5183188" y="987425"/>
            <a:ext cx="6172200" cy="469939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BD4A37-6DC7-6845-9E2E-81FA608C2BAD}"/>
              </a:ext>
            </a:extLst>
          </p:cNvPr>
          <p:cNvSpPr>
            <a:spLocks noGrp="1"/>
          </p:cNvSpPr>
          <p:nvPr>
            <p:ph type="body" sz="half" idx="2"/>
          </p:nvPr>
        </p:nvSpPr>
        <p:spPr>
          <a:xfrm>
            <a:off x="839788" y="2057400"/>
            <a:ext cx="3932237" cy="367532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281FD4-F050-5C47-8137-A528E8165A01}"/>
              </a:ext>
            </a:extLst>
          </p:cNvPr>
          <p:cNvSpPr>
            <a:spLocks noGrp="1"/>
          </p:cNvSpPr>
          <p:nvPr>
            <p:ph type="dt" sz="half" idx="10"/>
          </p:nvPr>
        </p:nvSpPr>
        <p:spPr/>
        <p:txBody>
          <a:bodyPr/>
          <a:lstStyle/>
          <a:p>
            <a:fld id="{71A04A51-8034-4D4D-9813-3C463DFFFDC2}" type="datetime1">
              <a:rPr lang="en-US" smtClean="0"/>
              <a:t>7/5/2022</a:t>
            </a:fld>
            <a:endParaRPr lang="en-US" dirty="0"/>
          </a:p>
        </p:txBody>
      </p:sp>
      <p:sp>
        <p:nvSpPr>
          <p:cNvPr id="6" name="Footer Placeholder 5">
            <a:extLst>
              <a:ext uri="{FF2B5EF4-FFF2-40B4-BE49-F238E27FC236}">
                <a16:creationId xmlns:a16="http://schemas.microsoft.com/office/drawing/2014/main" id="{D7E6A8AA-37F1-AA4E-A5BC-98A379B675F0}"/>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B003F59-0D16-8242-A90A-20A812C1E4F3}"/>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66156856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53149-25B7-6C46-A442-8DD1A85F4A66}"/>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438D8326-1B25-1F49-94FF-97AEF7561A5E}"/>
              </a:ext>
            </a:extLst>
          </p:cNvPr>
          <p:cNvSpPr>
            <a:spLocks noGrp="1"/>
          </p:cNvSpPr>
          <p:nvPr>
            <p:ph type="pic" idx="1"/>
          </p:nvPr>
        </p:nvSpPr>
        <p:spPr>
          <a:xfrm>
            <a:off x="5183188" y="987426"/>
            <a:ext cx="6172200" cy="47494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3EF7108-D2C4-774C-8FCC-61DAA8FE4D6F}"/>
              </a:ext>
            </a:extLst>
          </p:cNvPr>
          <p:cNvSpPr>
            <a:spLocks noGrp="1"/>
          </p:cNvSpPr>
          <p:nvPr>
            <p:ph type="body" sz="half" idx="2"/>
          </p:nvPr>
        </p:nvSpPr>
        <p:spPr>
          <a:xfrm>
            <a:off x="839788" y="2057400"/>
            <a:ext cx="3932237" cy="37145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D9C411-FAFE-AB43-8E02-46AC476E36A0}"/>
              </a:ext>
            </a:extLst>
          </p:cNvPr>
          <p:cNvSpPr>
            <a:spLocks noGrp="1"/>
          </p:cNvSpPr>
          <p:nvPr>
            <p:ph type="dt" sz="half" idx="10"/>
          </p:nvPr>
        </p:nvSpPr>
        <p:spPr/>
        <p:txBody>
          <a:bodyPr/>
          <a:lstStyle/>
          <a:p>
            <a:fld id="{E57C18E3-2F86-45D6-BB42-EC51E7378BC5}" type="datetime1">
              <a:rPr lang="en-US" smtClean="0"/>
              <a:t>7/5/2022</a:t>
            </a:fld>
            <a:endParaRPr lang="en-US" dirty="0"/>
          </a:p>
        </p:txBody>
      </p:sp>
      <p:sp>
        <p:nvSpPr>
          <p:cNvPr id="6" name="Footer Placeholder 5">
            <a:extLst>
              <a:ext uri="{FF2B5EF4-FFF2-40B4-BE49-F238E27FC236}">
                <a16:creationId xmlns:a16="http://schemas.microsoft.com/office/drawing/2014/main" id="{A4A3DEA8-E1B7-EC43-ABDB-59F12D05E576}"/>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426024A5-4E6D-2F4A-966D-6F01814F51DE}"/>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30828109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2593-2277-704E-B558-BB8D63878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ADB7E5-2EE5-8341-B81A-D013EE383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F37488C-7221-F641-995B-3178CDB906F8}"/>
              </a:ext>
            </a:extLst>
          </p:cNvPr>
          <p:cNvSpPr>
            <a:spLocks noGrp="1"/>
          </p:cNvSpPr>
          <p:nvPr>
            <p:ph type="dt" sz="half" idx="10"/>
          </p:nvPr>
        </p:nvSpPr>
        <p:spPr/>
        <p:txBody>
          <a:bodyPr/>
          <a:lstStyle/>
          <a:p>
            <a:fld id="{0E401EFB-248E-431C-B3D4-2E4D29C87F58}" type="datetime1">
              <a:rPr lang="en-US" smtClean="0"/>
              <a:t>7/5/2022</a:t>
            </a:fld>
            <a:endParaRPr lang="en-US" dirty="0"/>
          </a:p>
        </p:txBody>
      </p:sp>
      <p:sp>
        <p:nvSpPr>
          <p:cNvPr id="5" name="Footer Placeholder 4">
            <a:extLst>
              <a:ext uri="{FF2B5EF4-FFF2-40B4-BE49-F238E27FC236}">
                <a16:creationId xmlns:a16="http://schemas.microsoft.com/office/drawing/2014/main" id="{E8F07A02-9BF9-B742-B91B-BF6BE443DE15}"/>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DB4EE2B2-CEFF-EF4B-8477-7EB634F2CB0F}"/>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88788934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FDA9-CF52-BC49-9C5F-D8375BFC72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F6871-A684-6F43-BE6D-07CFECFB1B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16C5-7C5F-C448-9C50-16B7BBB1E8E0}"/>
              </a:ext>
            </a:extLst>
          </p:cNvPr>
          <p:cNvSpPr>
            <a:spLocks noGrp="1"/>
          </p:cNvSpPr>
          <p:nvPr>
            <p:ph type="dt" sz="half" idx="10"/>
          </p:nvPr>
        </p:nvSpPr>
        <p:spPr/>
        <p:txBody>
          <a:bodyPr/>
          <a:lstStyle/>
          <a:p>
            <a:fld id="{107123CC-2937-413D-AD25-C4641A82ED74}" type="datetime1">
              <a:rPr lang="en-US" smtClean="0"/>
              <a:t>7/5/2022</a:t>
            </a:fld>
            <a:endParaRPr lang="en-US" dirty="0"/>
          </a:p>
        </p:txBody>
      </p:sp>
      <p:sp>
        <p:nvSpPr>
          <p:cNvPr id="5" name="Footer Placeholder 4">
            <a:extLst>
              <a:ext uri="{FF2B5EF4-FFF2-40B4-BE49-F238E27FC236}">
                <a16:creationId xmlns:a16="http://schemas.microsoft.com/office/drawing/2014/main" id="{81784BB0-3B14-F34B-B5CA-4B12FF7F88AC}"/>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B5FEBA91-B748-0840-B4B9-B249737B1904}"/>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69634984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4C2B-4B52-D342-8F19-3E82DA8F0932}"/>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593DB9D-6A4A-9448-BECE-B9EECD31DBAE}"/>
              </a:ext>
            </a:extLst>
          </p:cNvPr>
          <p:cNvSpPr>
            <a:spLocks noGrp="1"/>
          </p:cNvSpPr>
          <p:nvPr>
            <p:ph type="body" idx="1"/>
          </p:nvPr>
        </p:nvSpPr>
        <p:spPr>
          <a:xfrm>
            <a:off x="831850" y="4589464"/>
            <a:ext cx="10515600" cy="115998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F995C81-0C65-C948-AD44-A99C22F059E7}"/>
              </a:ext>
            </a:extLst>
          </p:cNvPr>
          <p:cNvSpPr>
            <a:spLocks noGrp="1"/>
          </p:cNvSpPr>
          <p:nvPr>
            <p:ph type="dt" sz="half" idx="10"/>
          </p:nvPr>
        </p:nvSpPr>
        <p:spPr/>
        <p:txBody>
          <a:bodyPr/>
          <a:lstStyle/>
          <a:p>
            <a:fld id="{568EA8C4-31B2-4F95-8A7D-87AA6CBB1439}" type="datetime1">
              <a:rPr lang="en-US" smtClean="0"/>
              <a:t>7/5/2022</a:t>
            </a:fld>
            <a:endParaRPr lang="en-US" dirty="0"/>
          </a:p>
        </p:txBody>
      </p:sp>
      <p:sp>
        <p:nvSpPr>
          <p:cNvPr id="5" name="Footer Placeholder 4">
            <a:extLst>
              <a:ext uri="{FF2B5EF4-FFF2-40B4-BE49-F238E27FC236}">
                <a16:creationId xmlns:a16="http://schemas.microsoft.com/office/drawing/2014/main" id="{11D88000-685E-9D44-933C-AD0A4E2ABF50}"/>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15436E97-CC73-B74D-9B4F-38E9CB762721}"/>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72220429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302EA-9AEE-344A-A15F-ED02F06DC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775C2-302C-0D45-B615-A0830B0E3819}"/>
              </a:ext>
            </a:extLst>
          </p:cNvPr>
          <p:cNvSpPr>
            <a:spLocks noGrp="1"/>
          </p:cNvSpPr>
          <p:nvPr>
            <p:ph sz="half" idx="1"/>
          </p:nvPr>
        </p:nvSpPr>
        <p:spPr>
          <a:xfrm>
            <a:off x="838200" y="1825625"/>
            <a:ext cx="5181600" cy="39363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4662A0-B65D-9A4E-B305-67EAC5175505}"/>
              </a:ext>
            </a:extLst>
          </p:cNvPr>
          <p:cNvSpPr>
            <a:spLocks noGrp="1"/>
          </p:cNvSpPr>
          <p:nvPr>
            <p:ph sz="half" idx="2"/>
          </p:nvPr>
        </p:nvSpPr>
        <p:spPr>
          <a:xfrm>
            <a:off x="6172200" y="1825625"/>
            <a:ext cx="5181600" cy="39363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2F636-C5F4-4B47-8EF4-39973E7BD285}"/>
              </a:ext>
            </a:extLst>
          </p:cNvPr>
          <p:cNvSpPr>
            <a:spLocks noGrp="1"/>
          </p:cNvSpPr>
          <p:nvPr>
            <p:ph type="dt" sz="half" idx="10"/>
          </p:nvPr>
        </p:nvSpPr>
        <p:spPr/>
        <p:txBody>
          <a:bodyPr/>
          <a:lstStyle/>
          <a:p>
            <a:fld id="{21BDBFD1-03D7-4A75-B3AF-BCE129E05982}" type="datetime1">
              <a:rPr lang="en-US" smtClean="0"/>
              <a:t>7/5/2022</a:t>
            </a:fld>
            <a:endParaRPr lang="en-US" dirty="0"/>
          </a:p>
        </p:txBody>
      </p:sp>
      <p:sp>
        <p:nvSpPr>
          <p:cNvPr id="6" name="Footer Placeholder 5">
            <a:extLst>
              <a:ext uri="{FF2B5EF4-FFF2-40B4-BE49-F238E27FC236}">
                <a16:creationId xmlns:a16="http://schemas.microsoft.com/office/drawing/2014/main" id="{3EBE7E32-0816-A546-A228-0F51DA276F32}"/>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7708593-30A0-1842-9C30-A32EE91117B8}"/>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32211230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2E73-8F27-1B4D-A04D-B49CADD6BC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A47B7A-54D3-AE4A-B2E4-E0A1E1A4F8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5716BA-26EF-8D48-87E1-C844F59B4BAB}"/>
              </a:ext>
            </a:extLst>
          </p:cNvPr>
          <p:cNvSpPr>
            <a:spLocks noGrp="1"/>
          </p:cNvSpPr>
          <p:nvPr>
            <p:ph sz="half" idx="2"/>
          </p:nvPr>
        </p:nvSpPr>
        <p:spPr>
          <a:xfrm>
            <a:off x="839788" y="2505075"/>
            <a:ext cx="5157787"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5A0F46-122E-4D4A-AE24-20BEB58C6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0C21FC-3294-104B-94EB-FA1B1DAC894C}"/>
              </a:ext>
            </a:extLst>
          </p:cNvPr>
          <p:cNvSpPr>
            <a:spLocks noGrp="1"/>
          </p:cNvSpPr>
          <p:nvPr>
            <p:ph sz="quarter" idx="4"/>
          </p:nvPr>
        </p:nvSpPr>
        <p:spPr>
          <a:xfrm>
            <a:off x="6172200" y="2505075"/>
            <a:ext cx="5183188"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EE41AF-4D33-954F-8425-FDCB1B510431}"/>
              </a:ext>
            </a:extLst>
          </p:cNvPr>
          <p:cNvSpPr>
            <a:spLocks noGrp="1"/>
          </p:cNvSpPr>
          <p:nvPr>
            <p:ph type="dt" sz="half" idx="10"/>
          </p:nvPr>
        </p:nvSpPr>
        <p:spPr/>
        <p:txBody>
          <a:bodyPr/>
          <a:lstStyle/>
          <a:p>
            <a:fld id="{09A6C126-A430-4A62-90E2-8A8614EDA496}" type="datetime1">
              <a:rPr lang="en-US" smtClean="0"/>
              <a:t>7/5/2022</a:t>
            </a:fld>
            <a:endParaRPr lang="en-US" dirty="0"/>
          </a:p>
        </p:txBody>
      </p:sp>
      <p:sp>
        <p:nvSpPr>
          <p:cNvPr id="8" name="Footer Placeholder 7">
            <a:extLst>
              <a:ext uri="{FF2B5EF4-FFF2-40B4-BE49-F238E27FC236}">
                <a16:creationId xmlns:a16="http://schemas.microsoft.com/office/drawing/2014/main" id="{EEC56EF9-A437-E442-B5F6-A9E037C2B2E1}"/>
              </a:ext>
            </a:extLst>
          </p:cNvPr>
          <p:cNvSpPr>
            <a:spLocks noGrp="1"/>
          </p:cNvSpPr>
          <p:nvPr>
            <p:ph type="ftr" sz="quarter" idx="11"/>
          </p:nvPr>
        </p:nvSpPr>
        <p:spPr/>
        <p:txBody>
          <a:bodyPr/>
          <a:lstStyle/>
          <a:p>
            <a:r>
              <a:rPr lang="en-US"/>
              <a:t>Approved by Finance Management</a:t>
            </a:r>
            <a:endParaRPr lang="en-US" dirty="0"/>
          </a:p>
        </p:txBody>
      </p:sp>
      <p:sp>
        <p:nvSpPr>
          <p:cNvPr id="9" name="Slide Number Placeholder 8">
            <a:extLst>
              <a:ext uri="{FF2B5EF4-FFF2-40B4-BE49-F238E27FC236}">
                <a16:creationId xmlns:a16="http://schemas.microsoft.com/office/drawing/2014/main" id="{9127AD77-724D-DE42-805D-8A2AAEA9850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52402010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B3F3-36AE-634A-8925-2F4B3BEF03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4CCD92-503A-3548-938F-CAA2CA06AFE7}"/>
              </a:ext>
            </a:extLst>
          </p:cNvPr>
          <p:cNvSpPr>
            <a:spLocks noGrp="1"/>
          </p:cNvSpPr>
          <p:nvPr>
            <p:ph type="dt" sz="half" idx="10"/>
          </p:nvPr>
        </p:nvSpPr>
        <p:spPr/>
        <p:txBody>
          <a:bodyPr/>
          <a:lstStyle/>
          <a:p>
            <a:fld id="{EA4F6EE8-5CDA-4118-9DB8-A385BEE5B52B}" type="datetime1">
              <a:rPr lang="en-US" smtClean="0"/>
              <a:t>7/5/2022</a:t>
            </a:fld>
            <a:endParaRPr lang="en-US" dirty="0"/>
          </a:p>
        </p:txBody>
      </p:sp>
      <p:sp>
        <p:nvSpPr>
          <p:cNvPr id="4" name="Footer Placeholder 3">
            <a:extLst>
              <a:ext uri="{FF2B5EF4-FFF2-40B4-BE49-F238E27FC236}">
                <a16:creationId xmlns:a16="http://schemas.microsoft.com/office/drawing/2014/main" id="{9C18EC1E-A534-2048-9AE3-F801729E0AE2}"/>
              </a:ext>
            </a:extLst>
          </p:cNvPr>
          <p:cNvSpPr>
            <a:spLocks noGrp="1"/>
          </p:cNvSpPr>
          <p:nvPr>
            <p:ph type="ftr" sz="quarter" idx="11"/>
          </p:nvPr>
        </p:nvSpPr>
        <p:spPr/>
        <p:txBody>
          <a:bodyPr/>
          <a:lstStyle/>
          <a:p>
            <a:r>
              <a:rPr lang="en-US"/>
              <a:t>Approved by Finance Management</a:t>
            </a:r>
            <a:endParaRPr lang="en-US" dirty="0"/>
          </a:p>
        </p:txBody>
      </p:sp>
      <p:sp>
        <p:nvSpPr>
          <p:cNvPr id="5" name="Slide Number Placeholder 4">
            <a:extLst>
              <a:ext uri="{FF2B5EF4-FFF2-40B4-BE49-F238E27FC236}">
                <a16:creationId xmlns:a16="http://schemas.microsoft.com/office/drawing/2014/main" id="{7947D590-2C14-9F43-B16E-9E5010A7D6B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75621435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BE3086-A252-8D47-B427-3B5119B5BFA6}"/>
              </a:ext>
            </a:extLst>
          </p:cNvPr>
          <p:cNvSpPr>
            <a:spLocks noGrp="1"/>
          </p:cNvSpPr>
          <p:nvPr>
            <p:ph type="dt" sz="half" idx="10"/>
          </p:nvPr>
        </p:nvSpPr>
        <p:spPr/>
        <p:txBody>
          <a:bodyPr/>
          <a:lstStyle/>
          <a:p>
            <a:fld id="{56439FAA-35D3-4852-8253-F0ADC3E9C023}" type="datetime1">
              <a:rPr lang="en-US" smtClean="0"/>
              <a:t>7/5/2022</a:t>
            </a:fld>
            <a:endParaRPr lang="en-US" dirty="0"/>
          </a:p>
        </p:txBody>
      </p:sp>
      <p:sp>
        <p:nvSpPr>
          <p:cNvPr id="3" name="Footer Placeholder 2">
            <a:extLst>
              <a:ext uri="{FF2B5EF4-FFF2-40B4-BE49-F238E27FC236}">
                <a16:creationId xmlns:a16="http://schemas.microsoft.com/office/drawing/2014/main" id="{E0925B2A-D255-564D-9B9A-8DDBF216AFE7}"/>
              </a:ext>
            </a:extLst>
          </p:cNvPr>
          <p:cNvSpPr>
            <a:spLocks noGrp="1"/>
          </p:cNvSpPr>
          <p:nvPr>
            <p:ph type="ftr" sz="quarter" idx="11"/>
          </p:nvPr>
        </p:nvSpPr>
        <p:spPr/>
        <p:txBody>
          <a:bodyPr/>
          <a:lstStyle/>
          <a:p>
            <a:r>
              <a:rPr lang="en-US"/>
              <a:t>Approved by Finance Management</a:t>
            </a:r>
            <a:endParaRPr lang="en-US" dirty="0"/>
          </a:p>
        </p:txBody>
      </p:sp>
      <p:sp>
        <p:nvSpPr>
          <p:cNvPr id="4" name="Slide Number Placeholder 3">
            <a:extLst>
              <a:ext uri="{FF2B5EF4-FFF2-40B4-BE49-F238E27FC236}">
                <a16:creationId xmlns:a16="http://schemas.microsoft.com/office/drawing/2014/main" id="{808EB186-FFD4-0D4E-BB54-B6366C8F86ED}"/>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9411153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8759-8E48-4C4A-AD81-312F9E1BB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0A62A2-E172-9E41-86E0-216939797FDE}"/>
              </a:ext>
            </a:extLst>
          </p:cNvPr>
          <p:cNvSpPr>
            <a:spLocks noGrp="1"/>
          </p:cNvSpPr>
          <p:nvPr>
            <p:ph idx="1"/>
          </p:nvPr>
        </p:nvSpPr>
        <p:spPr>
          <a:xfrm>
            <a:off x="5183188" y="987425"/>
            <a:ext cx="6172200" cy="469939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BD4A37-6DC7-6845-9E2E-81FA608C2BAD}"/>
              </a:ext>
            </a:extLst>
          </p:cNvPr>
          <p:cNvSpPr>
            <a:spLocks noGrp="1"/>
          </p:cNvSpPr>
          <p:nvPr>
            <p:ph type="body" sz="half" idx="2"/>
          </p:nvPr>
        </p:nvSpPr>
        <p:spPr>
          <a:xfrm>
            <a:off x="839788" y="2057400"/>
            <a:ext cx="3932237" cy="367532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281FD4-F050-5C47-8137-A528E8165A01}"/>
              </a:ext>
            </a:extLst>
          </p:cNvPr>
          <p:cNvSpPr>
            <a:spLocks noGrp="1"/>
          </p:cNvSpPr>
          <p:nvPr>
            <p:ph type="dt" sz="half" idx="10"/>
          </p:nvPr>
        </p:nvSpPr>
        <p:spPr/>
        <p:txBody>
          <a:bodyPr/>
          <a:lstStyle/>
          <a:p>
            <a:fld id="{AF7A40A0-23C4-428B-A787-87C21E091845}" type="datetime1">
              <a:rPr lang="en-US" smtClean="0"/>
              <a:t>7/5/2022</a:t>
            </a:fld>
            <a:endParaRPr lang="en-US" dirty="0"/>
          </a:p>
        </p:txBody>
      </p:sp>
      <p:sp>
        <p:nvSpPr>
          <p:cNvPr id="6" name="Footer Placeholder 5">
            <a:extLst>
              <a:ext uri="{FF2B5EF4-FFF2-40B4-BE49-F238E27FC236}">
                <a16:creationId xmlns:a16="http://schemas.microsoft.com/office/drawing/2014/main" id="{D7E6A8AA-37F1-AA4E-A5BC-98A379B675F0}"/>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B003F59-0D16-8242-A90A-20A812C1E4F3}"/>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65808916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8759-8E48-4C4A-AD81-312F9E1BB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0A62A2-E172-9E41-86E0-216939797FDE}"/>
              </a:ext>
            </a:extLst>
          </p:cNvPr>
          <p:cNvSpPr>
            <a:spLocks noGrp="1"/>
          </p:cNvSpPr>
          <p:nvPr>
            <p:ph idx="1"/>
          </p:nvPr>
        </p:nvSpPr>
        <p:spPr>
          <a:xfrm>
            <a:off x="5183188" y="987425"/>
            <a:ext cx="6172200" cy="469939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BD4A37-6DC7-6845-9E2E-81FA608C2BAD}"/>
              </a:ext>
            </a:extLst>
          </p:cNvPr>
          <p:cNvSpPr>
            <a:spLocks noGrp="1"/>
          </p:cNvSpPr>
          <p:nvPr>
            <p:ph type="body" sz="half" idx="2"/>
          </p:nvPr>
        </p:nvSpPr>
        <p:spPr>
          <a:xfrm>
            <a:off x="839788" y="2057400"/>
            <a:ext cx="3932237" cy="367532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281FD4-F050-5C47-8137-A528E8165A01}"/>
              </a:ext>
            </a:extLst>
          </p:cNvPr>
          <p:cNvSpPr>
            <a:spLocks noGrp="1"/>
          </p:cNvSpPr>
          <p:nvPr>
            <p:ph type="dt" sz="half" idx="10"/>
          </p:nvPr>
        </p:nvSpPr>
        <p:spPr/>
        <p:txBody>
          <a:bodyPr/>
          <a:lstStyle/>
          <a:p>
            <a:fld id="{34A2730B-F23F-4A7C-A96E-FC3085F88848}" type="datetime1">
              <a:rPr lang="en-US" smtClean="0"/>
              <a:t>7/5/2022</a:t>
            </a:fld>
            <a:endParaRPr lang="en-US" dirty="0"/>
          </a:p>
        </p:txBody>
      </p:sp>
      <p:sp>
        <p:nvSpPr>
          <p:cNvPr id="6" name="Footer Placeholder 5">
            <a:extLst>
              <a:ext uri="{FF2B5EF4-FFF2-40B4-BE49-F238E27FC236}">
                <a16:creationId xmlns:a16="http://schemas.microsoft.com/office/drawing/2014/main" id="{D7E6A8AA-37F1-AA4E-A5BC-98A379B675F0}"/>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B003F59-0D16-8242-A90A-20A812C1E4F3}"/>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85861423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53149-25B7-6C46-A442-8DD1A85F4A66}"/>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438D8326-1B25-1F49-94FF-97AEF7561A5E}"/>
              </a:ext>
            </a:extLst>
          </p:cNvPr>
          <p:cNvSpPr>
            <a:spLocks noGrp="1"/>
          </p:cNvSpPr>
          <p:nvPr>
            <p:ph type="pic" idx="1"/>
          </p:nvPr>
        </p:nvSpPr>
        <p:spPr>
          <a:xfrm>
            <a:off x="5183188" y="987426"/>
            <a:ext cx="6172200" cy="47494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3EF7108-D2C4-774C-8FCC-61DAA8FE4D6F}"/>
              </a:ext>
            </a:extLst>
          </p:cNvPr>
          <p:cNvSpPr>
            <a:spLocks noGrp="1"/>
          </p:cNvSpPr>
          <p:nvPr>
            <p:ph type="body" sz="half" idx="2"/>
          </p:nvPr>
        </p:nvSpPr>
        <p:spPr>
          <a:xfrm>
            <a:off x="839788" y="2057400"/>
            <a:ext cx="3932237" cy="37145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D9C411-FAFE-AB43-8E02-46AC476E36A0}"/>
              </a:ext>
            </a:extLst>
          </p:cNvPr>
          <p:cNvSpPr>
            <a:spLocks noGrp="1"/>
          </p:cNvSpPr>
          <p:nvPr>
            <p:ph type="dt" sz="half" idx="10"/>
          </p:nvPr>
        </p:nvSpPr>
        <p:spPr/>
        <p:txBody>
          <a:bodyPr/>
          <a:lstStyle/>
          <a:p>
            <a:fld id="{F349776F-8B7A-4D73-A0BA-68C24FD829A8}" type="datetime1">
              <a:rPr lang="en-US" smtClean="0"/>
              <a:t>7/5/2022</a:t>
            </a:fld>
            <a:endParaRPr lang="en-US" dirty="0"/>
          </a:p>
        </p:txBody>
      </p:sp>
      <p:sp>
        <p:nvSpPr>
          <p:cNvPr id="6" name="Footer Placeholder 5">
            <a:extLst>
              <a:ext uri="{FF2B5EF4-FFF2-40B4-BE49-F238E27FC236}">
                <a16:creationId xmlns:a16="http://schemas.microsoft.com/office/drawing/2014/main" id="{A4A3DEA8-E1B7-EC43-ABDB-59F12D05E576}"/>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426024A5-4E6D-2F4A-966D-6F01814F51DE}"/>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55423673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2593-2277-704E-B558-BB8D63878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ADB7E5-2EE5-8341-B81A-D013EE383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F37488C-7221-F641-995B-3178CDB906F8}"/>
              </a:ext>
            </a:extLst>
          </p:cNvPr>
          <p:cNvSpPr>
            <a:spLocks noGrp="1"/>
          </p:cNvSpPr>
          <p:nvPr>
            <p:ph type="dt" sz="half" idx="10"/>
          </p:nvPr>
        </p:nvSpPr>
        <p:spPr/>
        <p:txBody>
          <a:bodyPr/>
          <a:lstStyle/>
          <a:p>
            <a:fld id="{FD52F536-E1D8-4F37-813D-0A8E17B23AC8}" type="datetime1">
              <a:rPr lang="en-US" smtClean="0"/>
              <a:t>7/5/2022</a:t>
            </a:fld>
            <a:endParaRPr lang="en-US" dirty="0"/>
          </a:p>
        </p:txBody>
      </p:sp>
      <p:sp>
        <p:nvSpPr>
          <p:cNvPr id="5" name="Footer Placeholder 4">
            <a:extLst>
              <a:ext uri="{FF2B5EF4-FFF2-40B4-BE49-F238E27FC236}">
                <a16:creationId xmlns:a16="http://schemas.microsoft.com/office/drawing/2014/main" id="{E8F07A02-9BF9-B742-B91B-BF6BE443DE15}"/>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DB4EE2B2-CEFF-EF4B-8477-7EB634F2CB0F}"/>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55397904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FDA9-CF52-BC49-9C5F-D8375BFC72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F6871-A684-6F43-BE6D-07CFECFB1B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16C5-7C5F-C448-9C50-16B7BBB1E8E0}"/>
              </a:ext>
            </a:extLst>
          </p:cNvPr>
          <p:cNvSpPr>
            <a:spLocks noGrp="1"/>
          </p:cNvSpPr>
          <p:nvPr>
            <p:ph type="dt" sz="half" idx="10"/>
          </p:nvPr>
        </p:nvSpPr>
        <p:spPr/>
        <p:txBody>
          <a:bodyPr/>
          <a:lstStyle/>
          <a:p>
            <a:fld id="{E0FFFF59-E2D8-4D03-B65D-E054771CCCCE}" type="datetime1">
              <a:rPr lang="en-US" smtClean="0"/>
              <a:t>7/5/2022</a:t>
            </a:fld>
            <a:endParaRPr lang="en-US" dirty="0"/>
          </a:p>
        </p:txBody>
      </p:sp>
      <p:sp>
        <p:nvSpPr>
          <p:cNvPr id="5" name="Footer Placeholder 4">
            <a:extLst>
              <a:ext uri="{FF2B5EF4-FFF2-40B4-BE49-F238E27FC236}">
                <a16:creationId xmlns:a16="http://schemas.microsoft.com/office/drawing/2014/main" id="{81784BB0-3B14-F34B-B5CA-4B12FF7F88AC}"/>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B5FEBA91-B748-0840-B4B9-B249737B1904}"/>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49208139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4C2B-4B52-D342-8F19-3E82DA8F0932}"/>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593DB9D-6A4A-9448-BECE-B9EECD31DBAE}"/>
              </a:ext>
            </a:extLst>
          </p:cNvPr>
          <p:cNvSpPr>
            <a:spLocks noGrp="1"/>
          </p:cNvSpPr>
          <p:nvPr>
            <p:ph type="body" idx="1"/>
          </p:nvPr>
        </p:nvSpPr>
        <p:spPr>
          <a:xfrm>
            <a:off x="831850" y="4589464"/>
            <a:ext cx="10515600" cy="115998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F995C81-0C65-C948-AD44-A99C22F059E7}"/>
              </a:ext>
            </a:extLst>
          </p:cNvPr>
          <p:cNvSpPr>
            <a:spLocks noGrp="1"/>
          </p:cNvSpPr>
          <p:nvPr>
            <p:ph type="dt" sz="half" idx="10"/>
          </p:nvPr>
        </p:nvSpPr>
        <p:spPr/>
        <p:txBody>
          <a:bodyPr/>
          <a:lstStyle/>
          <a:p>
            <a:fld id="{F2201D61-E977-4A57-8C5E-6B67BF1EF310}" type="datetime1">
              <a:rPr lang="en-US" smtClean="0"/>
              <a:t>7/5/2022</a:t>
            </a:fld>
            <a:endParaRPr lang="en-US" dirty="0"/>
          </a:p>
        </p:txBody>
      </p:sp>
      <p:sp>
        <p:nvSpPr>
          <p:cNvPr id="5" name="Footer Placeholder 4">
            <a:extLst>
              <a:ext uri="{FF2B5EF4-FFF2-40B4-BE49-F238E27FC236}">
                <a16:creationId xmlns:a16="http://schemas.microsoft.com/office/drawing/2014/main" id="{11D88000-685E-9D44-933C-AD0A4E2ABF50}"/>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15436E97-CC73-B74D-9B4F-38E9CB762721}"/>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29412510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302EA-9AEE-344A-A15F-ED02F06DC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775C2-302C-0D45-B615-A0830B0E3819}"/>
              </a:ext>
            </a:extLst>
          </p:cNvPr>
          <p:cNvSpPr>
            <a:spLocks noGrp="1"/>
          </p:cNvSpPr>
          <p:nvPr>
            <p:ph sz="half" idx="1"/>
          </p:nvPr>
        </p:nvSpPr>
        <p:spPr>
          <a:xfrm>
            <a:off x="838200" y="1825625"/>
            <a:ext cx="5181600" cy="39363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4662A0-B65D-9A4E-B305-67EAC5175505}"/>
              </a:ext>
            </a:extLst>
          </p:cNvPr>
          <p:cNvSpPr>
            <a:spLocks noGrp="1"/>
          </p:cNvSpPr>
          <p:nvPr>
            <p:ph sz="half" idx="2"/>
          </p:nvPr>
        </p:nvSpPr>
        <p:spPr>
          <a:xfrm>
            <a:off x="6172200" y="1825625"/>
            <a:ext cx="5181600" cy="39363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2F636-C5F4-4B47-8EF4-39973E7BD285}"/>
              </a:ext>
            </a:extLst>
          </p:cNvPr>
          <p:cNvSpPr>
            <a:spLocks noGrp="1"/>
          </p:cNvSpPr>
          <p:nvPr>
            <p:ph type="dt" sz="half" idx="10"/>
          </p:nvPr>
        </p:nvSpPr>
        <p:spPr/>
        <p:txBody>
          <a:bodyPr/>
          <a:lstStyle/>
          <a:p>
            <a:fld id="{3EB53076-1DF7-4AAB-98F9-25C444360893}" type="datetime1">
              <a:rPr lang="en-US" smtClean="0"/>
              <a:t>7/5/2022</a:t>
            </a:fld>
            <a:endParaRPr lang="en-US" dirty="0"/>
          </a:p>
        </p:txBody>
      </p:sp>
      <p:sp>
        <p:nvSpPr>
          <p:cNvPr id="6" name="Footer Placeholder 5">
            <a:extLst>
              <a:ext uri="{FF2B5EF4-FFF2-40B4-BE49-F238E27FC236}">
                <a16:creationId xmlns:a16="http://schemas.microsoft.com/office/drawing/2014/main" id="{3EBE7E32-0816-A546-A228-0F51DA276F32}"/>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7708593-30A0-1842-9C30-A32EE91117B8}"/>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87228523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2E73-8F27-1B4D-A04D-B49CADD6BC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A47B7A-54D3-AE4A-B2E4-E0A1E1A4F8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5716BA-26EF-8D48-87E1-C844F59B4BAB}"/>
              </a:ext>
            </a:extLst>
          </p:cNvPr>
          <p:cNvSpPr>
            <a:spLocks noGrp="1"/>
          </p:cNvSpPr>
          <p:nvPr>
            <p:ph sz="half" idx="2"/>
          </p:nvPr>
        </p:nvSpPr>
        <p:spPr>
          <a:xfrm>
            <a:off x="839788" y="2505075"/>
            <a:ext cx="5157787"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5A0F46-122E-4D4A-AE24-20BEB58C6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0C21FC-3294-104B-94EB-FA1B1DAC894C}"/>
              </a:ext>
            </a:extLst>
          </p:cNvPr>
          <p:cNvSpPr>
            <a:spLocks noGrp="1"/>
          </p:cNvSpPr>
          <p:nvPr>
            <p:ph sz="quarter" idx="4"/>
          </p:nvPr>
        </p:nvSpPr>
        <p:spPr>
          <a:xfrm>
            <a:off x="6172200" y="2505075"/>
            <a:ext cx="5183188"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EE41AF-4D33-954F-8425-FDCB1B510431}"/>
              </a:ext>
            </a:extLst>
          </p:cNvPr>
          <p:cNvSpPr>
            <a:spLocks noGrp="1"/>
          </p:cNvSpPr>
          <p:nvPr>
            <p:ph type="dt" sz="half" idx="10"/>
          </p:nvPr>
        </p:nvSpPr>
        <p:spPr/>
        <p:txBody>
          <a:bodyPr/>
          <a:lstStyle/>
          <a:p>
            <a:fld id="{B3F1AAA4-E5D7-418B-BBA2-11F442BBF5DF}" type="datetime1">
              <a:rPr lang="en-US" smtClean="0"/>
              <a:t>7/5/2022</a:t>
            </a:fld>
            <a:endParaRPr lang="en-US" dirty="0"/>
          </a:p>
        </p:txBody>
      </p:sp>
      <p:sp>
        <p:nvSpPr>
          <p:cNvPr id="8" name="Footer Placeholder 7">
            <a:extLst>
              <a:ext uri="{FF2B5EF4-FFF2-40B4-BE49-F238E27FC236}">
                <a16:creationId xmlns:a16="http://schemas.microsoft.com/office/drawing/2014/main" id="{EEC56EF9-A437-E442-B5F6-A9E037C2B2E1}"/>
              </a:ext>
            </a:extLst>
          </p:cNvPr>
          <p:cNvSpPr>
            <a:spLocks noGrp="1"/>
          </p:cNvSpPr>
          <p:nvPr>
            <p:ph type="ftr" sz="quarter" idx="11"/>
          </p:nvPr>
        </p:nvSpPr>
        <p:spPr/>
        <p:txBody>
          <a:bodyPr/>
          <a:lstStyle/>
          <a:p>
            <a:r>
              <a:rPr lang="en-US"/>
              <a:t>Approved by Finance Management</a:t>
            </a:r>
            <a:endParaRPr lang="en-US" dirty="0"/>
          </a:p>
        </p:txBody>
      </p:sp>
      <p:sp>
        <p:nvSpPr>
          <p:cNvPr id="9" name="Slide Number Placeholder 8">
            <a:extLst>
              <a:ext uri="{FF2B5EF4-FFF2-40B4-BE49-F238E27FC236}">
                <a16:creationId xmlns:a16="http://schemas.microsoft.com/office/drawing/2014/main" id="{9127AD77-724D-DE42-805D-8A2AAEA9850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67971790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B3F3-36AE-634A-8925-2F4B3BEF03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4CCD92-503A-3548-938F-CAA2CA06AFE7}"/>
              </a:ext>
            </a:extLst>
          </p:cNvPr>
          <p:cNvSpPr>
            <a:spLocks noGrp="1"/>
          </p:cNvSpPr>
          <p:nvPr>
            <p:ph type="dt" sz="half" idx="10"/>
          </p:nvPr>
        </p:nvSpPr>
        <p:spPr/>
        <p:txBody>
          <a:bodyPr/>
          <a:lstStyle/>
          <a:p>
            <a:fld id="{74856B0A-413F-4C08-9E7B-FEE8A688CCE8}" type="datetime1">
              <a:rPr lang="en-US" smtClean="0"/>
              <a:t>7/5/2022</a:t>
            </a:fld>
            <a:endParaRPr lang="en-US" dirty="0"/>
          </a:p>
        </p:txBody>
      </p:sp>
      <p:sp>
        <p:nvSpPr>
          <p:cNvPr id="4" name="Footer Placeholder 3">
            <a:extLst>
              <a:ext uri="{FF2B5EF4-FFF2-40B4-BE49-F238E27FC236}">
                <a16:creationId xmlns:a16="http://schemas.microsoft.com/office/drawing/2014/main" id="{9C18EC1E-A534-2048-9AE3-F801729E0AE2}"/>
              </a:ext>
            </a:extLst>
          </p:cNvPr>
          <p:cNvSpPr>
            <a:spLocks noGrp="1"/>
          </p:cNvSpPr>
          <p:nvPr>
            <p:ph type="ftr" sz="quarter" idx="11"/>
          </p:nvPr>
        </p:nvSpPr>
        <p:spPr/>
        <p:txBody>
          <a:bodyPr/>
          <a:lstStyle/>
          <a:p>
            <a:r>
              <a:rPr lang="en-US"/>
              <a:t>Approved by Finance Management</a:t>
            </a:r>
            <a:endParaRPr lang="en-US" dirty="0"/>
          </a:p>
        </p:txBody>
      </p:sp>
      <p:sp>
        <p:nvSpPr>
          <p:cNvPr id="5" name="Slide Number Placeholder 4">
            <a:extLst>
              <a:ext uri="{FF2B5EF4-FFF2-40B4-BE49-F238E27FC236}">
                <a16:creationId xmlns:a16="http://schemas.microsoft.com/office/drawing/2014/main" id="{7947D590-2C14-9F43-B16E-9E5010A7D6B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58045838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BE3086-A252-8D47-B427-3B5119B5BFA6}"/>
              </a:ext>
            </a:extLst>
          </p:cNvPr>
          <p:cNvSpPr>
            <a:spLocks noGrp="1"/>
          </p:cNvSpPr>
          <p:nvPr>
            <p:ph type="dt" sz="half" idx="10"/>
          </p:nvPr>
        </p:nvSpPr>
        <p:spPr/>
        <p:txBody>
          <a:bodyPr/>
          <a:lstStyle/>
          <a:p>
            <a:fld id="{19ED00DE-4A1C-412D-B739-4FFBED34DDDF}" type="datetime1">
              <a:rPr lang="en-US" smtClean="0"/>
              <a:t>7/5/2022</a:t>
            </a:fld>
            <a:endParaRPr lang="en-US" dirty="0"/>
          </a:p>
        </p:txBody>
      </p:sp>
      <p:sp>
        <p:nvSpPr>
          <p:cNvPr id="3" name="Footer Placeholder 2">
            <a:extLst>
              <a:ext uri="{FF2B5EF4-FFF2-40B4-BE49-F238E27FC236}">
                <a16:creationId xmlns:a16="http://schemas.microsoft.com/office/drawing/2014/main" id="{E0925B2A-D255-564D-9B9A-8DDBF216AFE7}"/>
              </a:ext>
            </a:extLst>
          </p:cNvPr>
          <p:cNvSpPr>
            <a:spLocks noGrp="1"/>
          </p:cNvSpPr>
          <p:nvPr>
            <p:ph type="ftr" sz="quarter" idx="11"/>
          </p:nvPr>
        </p:nvSpPr>
        <p:spPr/>
        <p:txBody>
          <a:bodyPr/>
          <a:lstStyle/>
          <a:p>
            <a:r>
              <a:rPr lang="en-US"/>
              <a:t>Approved by Finance Management</a:t>
            </a:r>
            <a:endParaRPr lang="en-US" dirty="0"/>
          </a:p>
        </p:txBody>
      </p:sp>
      <p:sp>
        <p:nvSpPr>
          <p:cNvPr id="4" name="Slide Number Placeholder 3">
            <a:extLst>
              <a:ext uri="{FF2B5EF4-FFF2-40B4-BE49-F238E27FC236}">
                <a16:creationId xmlns:a16="http://schemas.microsoft.com/office/drawing/2014/main" id="{808EB186-FFD4-0D4E-BB54-B6366C8F86ED}"/>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89812076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8759-8E48-4C4A-AD81-312F9E1BB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0A62A2-E172-9E41-86E0-216939797FDE}"/>
              </a:ext>
            </a:extLst>
          </p:cNvPr>
          <p:cNvSpPr>
            <a:spLocks noGrp="1"/>
          </p:cNvSpPr>
          <p:nvPr>
            <p:ph idx="1"/>
          </p:nvPr>
        </p:nvSpPr>
        <p:spPr>
          <a:xfrm>
            <a:off x="5183188" y="987425"/>
            <a:ext cx="6172200" cy="469939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BD4A37-6DC7-6845-9E2E-81FA608C2BAD}"/>
              </a:ext>
            </a:extLst>
          </p:cNvPr>
          <p:cNvSpPr>
            <a:spLocks noGrp="1"/>
          </p:cNvSpPr>
          <p:nvPr>
            <p:ph type="body" sz="half" idx="2"/>
          </p:nvPr>
        </p:nvSpPr>
        <p:spPr>
          <a:xfrm>
            <a:off x="839788" y="2057400"/>
            <a:ext cx="3932237" cy="367532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281FD4-F050-5C47-8137-A528E8165A01}"/>
              </a:ext>
            </a:extLst>
          </p:cNvPr>
          <p:cNvSpPr>
            <a:spLocks noGrp="1"/>
          </p:cNvSpPr>
          <p:nvPr>
            <p:ph type="dt" sz="half" idx="10"/>
          </p:nvPr>
        </p:nvSpPr>
        <p:spPr/>
        <p:txBody>
          <a:bodyPr/>
          <a:lstStyle/>
          <a:p>
            <a:fld id="{7AFCCDF1-6A9B-4EC9-B0A2-CABC42BA475F}" type="datetime1">
              <a:rPr lang="en-US" smtClean="0"/>
              <a:t>7/5/2022</a:t>
            </a:fld>
            <a:endParaRPr lang="en-US" dirty="0"/>
          </a:p>
        </p:txBody>
      </p:sp>
      <p:sp>
        <p:nvSpPr>
          <p:cNvPr id="6" name="Footer Placeholder 5">
            <a:extLst>
              <a:ext uri="{FF2B5EF4-FFF2-40B4-BE49-F238E27FC236}">
                <a16:creationId xmlns:a16="http://schemas.microsoft.com/office/drawing/2014/main" id="{D7E6A8AA-37F1-AA4E-A5BC-98A379B675F0}"/>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B003F59-0D16-8242-A90A-20A812C1E4F3}"/>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813080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53149-25B7-6C46-A442-8DD1A85F4A66}"/>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438D8326-1B25-1F49-94FF-97AEF7561A5E}"/>
              </a:ext>
            </a:extLst>
          </p:cNvPr>
          <p:cNvSpPr>
            <a:spLocks noGrp="1"/>
          </p:cNvSpPr>
          <p:nvPr>
            <p:ph type="pic" idx="1"/>
          </p:nvPr>
        </p:nvSpPr>
        <p:spPr>
          <a:xfrm>
            <a:off x="5183188" y="987426"/>
            <a:ext cx="6172200" cy="47494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3EF7108-D2C4-774C-8FCC-61DAA8FE4D6F}"/>
              </a:ext>
            </a:extLst>
          </p:cNvPr>
          <p:cNvSpPr>
            <a:spLocks noGrp="1"/>
          </p:cNvSpPr>
          <p:nvPr>
            <p:ph type="body" sz="half" idx="2"/>
          </p:nvPr>
        </p:nvSpPr>
        <p:spPr>
          <a:xfrm>
            <a:off x="839788" y="2057400"/>
            <a:ext cx="3932237" cy="37145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D9C411-FAFE-AB43-8E02-46AC476E36A0}"/>
              </a:ext>
            </a:extLst>
          </p:cNvPr>
          <p:cNvSpPr>
            <a:spLocks noGrp="1"/>
          </p:cNvSpPr>
          <p:nvPr>
            <p:ph type="dt" sz="half" idx="10"/>
          </p:nvPr>
        </p:nvSpPr>
        <p:spPr/>
        <p:txBody>
          <a:bodyPr/>
          <a:lstStyle/>
          <a:p>
            <a:fld id="{40AE47D4-87D0-4351-AB28-2C4F1E1E6CF1}" type="datetime1">
              <a:rPr lang="en-US" smtClean="0"/>
              <a:t>7/5/2022</a:t>
            </a:fld>
            <a:endParaRPr lang="en-US" dirty="0"/>
          </a:p>
        </p:txBody>
      </p:sp>
      <p:sp>
        <p:nvSpPr>
          <p:cNvPr id="6" name="Footer Placeholder 5">
            <a:extLst>
              <a:ext uri="{FF2B5EF4-FFF2-40B4-BE49-F238E27FC236}">
                <a16:creationId xmlns:a16="http://schemas.microsoft.com/office/drawing/2014/main" id="{A4A3DEA8-E1B7-EC43-ABDB-59F12D05E576}"/>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426024A5-4E6D-2F4A-966D-6F01814F51DE}"/>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8507098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53149-25B7-6C46-A442-8DD1A85F4A66}"/>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438D8326-1B25-1F49-94FF-97AEF7561A5E}"/>
              </a:ext>
            </a:extLst>
          </p:cNvPr>
          <p:cNvSpPr>
            <a:spLocks noGrp="1"/>
          </p:cNvSpPr>
          <p:nvPr>
            <p:ph type="pic" idx="1"/>
          </p:nvPr>
        </p:nvSpPr>
        <p:spPr>
          <a:xfrm>
            <a:off x="5183188" y="987426"/>
            <a:ext cx="6172200" cy="47494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3EF7108-D2C4-774C-8FCC-61DAA8FE4D6F}"/>
              </a:ext>
            </a:extLst>
          </p:cNvPr>
          <p:cNvSpPr>
            <a:spLocks noGrp="1"/>
          </p:cNvSpPr>
          <p:nvPr>
            <p:ph type="body" sz="half" idx="2"/>
          </p:nvPr>
        </p:nvSpPr>
        <p:spPr>
          <a:xfrm>
            <a:off x="839788" y="2057400"/>
            <a:ext cx="3932237" cy="37145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D9C411-FAFE-AB43-8E02-46AC476E36A0}"/>
              </a:ext>
            </a:extLst>
          </p:cNvPr>
          <p:cNvSpPr>
            <a:spLocks noGrp="1"/>
          </p:cNvSpPr>
          <p:nvPr>
            <p:ph type="dt" sz="half" idx="10"/>
          </p:nvPr>
        </p:nvSpPr>
        <p:spPr/>
        <p:txBody>
          <a:bodyPr/>
          <a:lstStyle/>
          <a:p>
            <a:fld id="{425A7535-8D0D-4B46-AF0B-8A2CA58FA6E9}" type="datetime1">
              <a:rPr lang="en-US" smtClean="0"/>
              <a:t>7/5/2022</a:t>
            </a:fld>
            <a:endParaRPr lang="en-US" dirty="0"/>
          </a:p>
        </p:txBody>
      </p:sp>
      <p:sp>
        <p:nvSpPr>
          <p:cNvPr id="6" name="Footer Placeholder 5">
            <a:extLst>
              <a:ext uri="{FF2B5EF4-FFF2-40B4-BE49-F238E27FC236}">
                <a16:creationId xmlns:a16="http://schemas.microsoft.com/office/drawing/2014/main" id="{A4A3DEA8-E1B7-EC43-ABDB-59F12D05E576}"/>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426024A5-4E6D-2F4A-966D-6F01814F51DE}"/>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92125807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2593-2277-704E-B558-BB8D63878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ADB7E5-2EE5-8341-B81A-D013EE383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F37488C-7221-F641-995B-3178CDB906F8}"/>
              </a:ext>
            </a:extLst>
          </p:cNvPr>
          <p:cNvSpPr>
            <a:spLocks noGrp="1"/>
          </p:cNvSpPr>
          <p:nvPr>
            <p:ph type="dt" sz="half" idx="10"/>
          </p:nvPr>
        </p:nvSpPr>
        <p:spPr/>
        <p:txBody>
          <a:bodyPr/>
          <a:lstStyle/>
          <a:p>
            <a:fld id="{054A8DAA-8626-404F-ACEE-68D091216C17}" type="datetime1">
              <a:rPr lang="en-US" smtClean="0"/>
              <a:t>7/5/2022</a:t>
            </a:fld>
            <a:endParaRPr lang="en-US" dirty="0"/>
          </a:p>
        </p:txBody>
      </p:sp>
      <p:sp>
        <p:nvSpPr>
          <p:cNvPr id="5" name="Footer Placeholder 4">
            <a:extLst>
              <a:ext uri="{FF2B5EF4-FFF2-40B4-BE49-F238E27FC236}">
                <a16:creationId xmlns:a16="http://schemas.microsoft.com/office/drawing/2014/main" id="{E8F07A02-9BF9-B742-B91B-BF6BE443DE15}"/>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DB4EE2B2-CEFF-EF4B-8477-7EB634F2CB0F}"/>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410923212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FDA9-CF52-BC49-9C5F-D8375BFC72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F6871-A684-6F43-BE6D-07CFECFB1B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16C5-7C5F-C448-9C50-16B7BBB1E8E0}"/>
              </a:ext>
            </a:extLst>
          </p:cNvPr>
          <p:cNvSpPr>
            <a:spLocks noGrp="1"/>
          </p:cNvSpPr>
          <p:nvPr>
            <p:ph type="dt" sz="half" idx="10"/>
          </p:nvPr>
        </p:nvSpPr>
        <p:spPr/>
        <p:txBody>
          <a:bodyPr/>
          <a:lstStyle/>
          <a:p>
            <a:fld id="{1B70BC11-5F9C-45A0-81A0-C09866E4DADE}" type="datetime1">
              <a:rPr lang="en-US" smtClean="0"/>
              <a:t>7/5/2022</a:t>
            </a:fld>
            <a:endParaRPr lang="en-US" dirty="0"/>
          </a:p>
        </p:txBody>
      </p:sp>
      <p:sp>
        <p:nvSpPr>
          <p:cNvPr id="5" name="Footer Placeholder 4">
            <a:extLst>
              <a:ext uri="{FF2B5EF4-FFF2-40B4-BE49-F238E27FC236}">
                <a16:creationId xmlns:a16="http://schemas.microsoft.com/office/drawing/2014/main" id="{81784BB0-3B14-F34B-B5CA-4B12FF7F88AC}"/>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B5FEBA91-B748-0840-B4B9-B249737B1904}"/>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88243907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4C2B-4B52-D342-8F19-3E82DA8F0932}"/>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593DB9D-6A4A-9448-BECE-B9EECD31DBAE}"/>
              </a:ext>
            </a:extLst>
          </p:cNvPr>
          <p:cNvSpPr>
            <a:spLocks noGrp="1"/>
          </p:cNvSpPr>
          <p:nvPr>
            <p:ph type="body" idx="1"/>
          </p:nvPr>
        </p:nvSpPr>
        <p:spPr>
          <a:xfrm>
            <a:off x="831850" y="4589464"/>
            <a:ext cx="10515600" cy="136040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F995C81-0C65-C948-AD44-A99C22F059E7}"/>
              </a:ext>
            </a:extLst>
          </p:cNvPr>
          <p:cNvSpPr>
            <a:spLocks noGrp="1"/>
          </p:cNvSpPr>
          <p:nvPr>
            <p:ph type="dt" sz="half" idx="10"/>
          </p:nvPr>
        </p:nvSpPr>
        <p:spPr/>
        <p:txBody>
          <a:bodyPr/>
          <a:lstStyle/>
          <a:p>
            <a:fld id="{19F1A30D-9A71-49B5-A8CD-A9CA62815272}" type="datetime1">
              <a:rPr lang="en-US" smtClean="0"/>
              <a:t>7/5/2022</a:t>
            </a:fld>
            <a:endParaRPr lang="en-US" dirty="0"/>
          </a:p>
        </p:txBody>
      </p:sp>
      <p:sp>
        <p:nvSpPr>
          <p:cNvPr id="5" name="Footer Placeholder 4">
            <a:extLst>
              <a:ext uri="{FF2B5EF4-FFF2-40B4-BE49-F238E27FC236}">
                <a16:creationId xmlns:a16="http://schemas.microsoft.com/office/drawing/2014/main" id="{11D88000-685E-9D44-933C-AD0A4E2ABF50}"/>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15436E97-CC73-B74D-9B4F-38E9CB762721}"/>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80837406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302EA-9AEE-344A-A15F-ED02F06DC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775C2-302C-0D45-B615-A0830B0E3819}"/>
              </a:ext>
            </a:extLst>
          </p:cNvPr>
          <p:cNvSpPr>
            <a:spLocks noGrp="1"/>
          </p:cNvSpPr>
          <p:nvPr>
            <p:ph sz="half" idx="1"/>
          </p:nvPr>
        </p:nvSpPr>
        <p:spPr>
          <a:xfrm>
            <a:off x="838200" y="1825625"/>
            <a:ext cx="5181600" cy="409918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4662A0-B65D-9A4E-B305-67EAC5175505}"/>
              </a:ext>
            </a:extLst>
          </p:cNvPr>
          <p:cNvSpPr>
            <a:spLocks noGrp="1"/>
          </p:cNvSpPr>
          <p:nvPr>
            <p:ph sz="half" idx="2"/>
          </p:nvPr>
        </p:nvSpPr>
        <p:spPr>
          <a:xfrm>
            <a:off x="6172200" y="1825625"/>
            <a:ext cx="5181600" cy="40991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2F636-C5F4-4B47-8EF4-39973E7BD285}"/>
              </a:ext>
            </a:extLst>
          </p:cNvPr>
          <p:cNvSpPr>
            <a:spLocks noGrp="1"/>
          </p:cNvSpPr>
          <p:nvPr>
            <p:ph type="dt" sz="half" idx="10"/>
          </p:nvPr>
        </p:nvSpPr>
        <p:spPr/>
        <p:txBody>
          <a:bodyPr/>
          <a:lstStyle/>
          <a:p>
            <a:fld id="{E38099CF-BB4E-4555-92D7-E62F84B6A201}" type="datetime1">
              <a:rPr lang="en-US" smtClean="0"/>
              <a:t>7/5/2022</a:t>
            </a:fld>
            <a:endParaRPr lang="en-US" dirty="0"/>
          </a:p>
        </p:txBody>
      </p:sp>
      <p:sp>
        <p:nvSpPr>
          <p:cNvPr id="6" name="Footer Placeholder 5">
            <a:extLst>
              <a:ext uri="{FF2B5EF4-FFF2-40B4-BE49-F238E27FC236}">
                <a16:creationId xmlns:a16="http://schemas.microsoft.com/office/drawing/2014/main" id="{3EBE7E32-0816-A546-A228-0F51DA276F32}"/>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7708593-30A0-1842-9C30-A32EE91117B8}"/>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1817996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2E73-8F27-1B4D-A04D-B49CADD6BC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A47B7A-54D3-AE4A-B2E4-E0A1E1A4F8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5716BA-26EF-8D48-87E1-C844F59B4BAB}"/>
              </a:ext>
            </a:extLst>
          </p:cNvPr>
          <p:cNvSpPr>
            <a:spLocks noGrp="1"/>
          </p:cNvSpPr>
          <p:nvPr>
            <p:ph sz="half" idx="2"/>
          </p:nvPr>
        </p:nvSpPr>
        <p:spPr>
          <a:xfrm>
            <a:off x="839788" y="2505075"/>
            <a:ext cx="5157787" cy="34072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5A0F46-122E-4D4A-AE24-20BEB58C6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0C21FC-3294-104B-94EB-FA1B1DAC894C}"/>
              </a:ext>
            </a:extLst>
          </p:cNvPr>
          <p:cNvSpPr>
            <a:spLocks noGrp="1"/>
          </p:cNvSpPr>
          <p:nvPr>
            <p:ph sz="quarter" idx="4"/>
          </p:nvPr>
        </p:nvSpPr>
        <p:spPr>
          <a:xfrm>
            <a:off x="6172200" y="2505075"/>
            <a:ext cx="5183188" cy="34072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EE41AF-4D33-954F-8425-FDCB1B510431}"/>
              </a:ext>
            </a:extLst>
          </p:cNvPr>
          <p:cNvSpPr>
            <a:spLocks noGrp="1"/>
          </p:cNvSpPr>
          <p:nvPr>
            <p:ph type="dt" sz="half" idx="10"/>
          </p:nvPr>
        </p:nvSpPr>
        <p:spPr/>
        <p:txBody>
          <a:bodyPr/>
          <a:lstStyle/>
          <a:p>
            <a:fld id="{2A1CCF6B-808E-4756-8AD0-F385AA37E7EE}" type="datetime1">
              <a:rPr lang="en-US" smtClean="0"/>
              <a:t>7/5/2022</a:t>
            </a:fld>
            <a:endParaRPr lang="en-US" dirty="0"/>
          </a:p>
        </p:txBody>
      </p:sp>
      <p:sp>
        <p:nvSpPr>
          <p:cNvPr id="8" name="Footer Placeholder 7">
            <a:extLst>
              <a:ext uri="{FF2B5EF4-FFF2-40B4-BE49-F238E27FC236}">
                <a16:creationId xmlns:a16="http://schemas.microsoft.com/office/drawing/2014/main" id="{EEC56EF9-A437-E442-B5F6-A9E037C2B2E1}"/>
              </a:ext>
            </a:extLst>
          </p:cNvPr>
          <p:cNvSpPr>
            <a:spLocks noGrp="1"/>
          </p:cNvSpPr>
          <p:nvPr>
            <p:ph type="ftr" sz="quarter" idx="11"/>
          </p:nvPr>
        </p:nvSpPr>
        <p:spPr/>
        <p:txBody>
          <a:bodyPr/>
          <a:lstStyle/>
          <a:p>
            <a:r>
              <a:rPr lang="en-US"/>
              <a:t>Approved by Finance Management</a:t>
            </a:r>
            <a:endParaRPr lang="en-US" dirty="0"/>
          </a:p>
        </p:txBody>
      </p:sp>
      <p:sp>
        <p:nvSpPr>
          <p:cNvPr id="9" name="Slide Number Placeholder 8">
            <a:extLst>
              <a:ext uri="{FF2B5EF4-FFF2-40B4-BE49-F238E27FC236}">
                <a16:creationId xmlns:a16="http://schemas.microsoft.com/office/drawing/2014/main" id="{9127AD77-724D-DE42-805D-8A2AAEA9850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38940616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B3F3-36AE-634A-8925-2F4B3BEF03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4CCD92-503A-3548-938F-CAA2CA06AFE7}"/>
              </a:ext>
            </a:extLst>
          </p:cNvPr>
          <p:cNvSpPr>
            <a:spLocks noGrp="1"/>
          </p:cNvSpPr>
          <p:nvPr>
            <p:ph type="dt" sz="half" idx="10"/>
          </p:nvPr>
        </p:nvSpPr>
        <p:spPr/>
        <p:txBody>
          <a:bodyPr/>
          <a:lstStyle/>
          <a:p>
            <a:fld id="{70DE2FC6-9115-4359-8E96-43E924C1460E}" type="datetime1">
              <a:rPr lang="en-US" smtClean="0"/>
              <a:t>7/5/2022</a:t>
            </a:fld>
            <a:endParaRPr lang="en-US" dirty="0"/>
          </a:p>
        </p:txBody>
      </p:sp>
      <p:sp>
        <p:nvSpPr>
          <p:cNvPr id="4" name="Footer Placeholder 3">
            <a:extLst>
              <a:ext uri="{FF2B5EF4-FFF2-40B4-BE49-F238E27FC236}">
                <a16:creationId xmlns:a16="http://schemas.microsoft.com/office/drawing/2014/main" id="{9C18EC1E-A534-2048-9AE3-F801729E0AE2}"/>
              </a:ext>
            </a:extLst>
          </p:cNvPr>
          <p:cNvSpPr>
            <a:spLocks noGrp="1"/>
          </p:cNvSpPr>
          <p:nvPr>
            <p:ph type="ftr" sz="quarter" idx="11"/>
          </p:nvPr>
        </p:nvSpPr>
        <p:spPr/>
        <p:txBody>
          <a:bodyPr/>
          <a:lstStyle/>
          <a:p>
            <a:r>
              <a:rPr lang="en-US"/>
              <a:t>Approved by Finance Management</a:t>
            </a:r>
            <a:endParaRPr lang="en-US" dirty="0"/>
          </a:p>
        </p:txBody>
      </p:sp>
      <p:sp>
        <p:nvSpPr>
          <p:cNvPr id="5" name="Slide Number Placeholder 4">
            <a:extLst>
              <a:ext uri="{FF2B5EF4-FFF2-40B4-BE49-F238E27FC236}">
                <a16:creationId xmlns:a16="http://schemas.microsoft.com/office/drawing/2014/main" id="{7947D590-2C14-9F43-B16E-9E5010A7D6B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61834656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BE3086-A252-8D47-B427-3B5119B5BFA6}"/>
              </a:ext>
            </a:extLst>
          </p:cNvPr>
          <p:cNvSpPr>
            <a:spLocks noGrp="1"/>
          </p:cNvSpPr>
          <p:nvPr>
            <p:ph type="dt" sz="half" idx="10"/>
          </p:nvPr>
        </p:nvSpPr>
        <p:spPr/>
        <p:txBody>
          <a:bodyPr/>
          <a:lstStyle/>
          <a:p>
            <a:fld id="{F2BE168D-7231-4873-8D6F-8EB9378D2140}" type="datetime1">
              <a:rPr lang="en-US" smtClean="0"/>
              <a:t>7/5/2022</a:t>
            </a:fld>
            <a:endParaRPr lang="en-US" dirty="0"/>
          </a:p>
        </p:txBody>
      </p:sp>
      <p:sp>
        <p:nvSpPr>
          <p:cNvPr id="3" name="Footer Placeholder 2">
            <a:extLst>
              <a:ext uri="{FF2B5EF4-FFF2-40B4-BE49-F238E27FC236}">
                <a16:creationId xmlns:a16="http://schemas.microsoft.com/office/drawing/2014/main" id="{E0925B2A-D255-564D-9B9A-8DDBF216AFE7}"/>
              </a:ext>
            </a:extLst>
          </p:cNvPr>
          <p:cNvSpPr>
            <a:spLocks noGrp="1"/>
          </p:cNvSpPr>
          <p:nvPr>
            <p:ph type="ftr" sz="quarter" idx="11"/>
          </p:nvPr>
        </p:nvSpPr>
        <p:spPr/>
        <p:txBody>
          <a:bodyPr/>
          <a:lstStyle/>
          <a:p>
            <a:r>
              <a:rPr lang="en-US"/>
              <a:t>Approved by Finance Management</a:t>
            </a:r>
            <a:endParaRPr lang="en-US" dirty="0"/>
          </a:p>
        </p:txBody>
      </p:sp>
      <p:sp>
        <p:nvSpPr>
          <p:cNvPr id="4" name="Slide Number Placeholder 3">
            <a:extLst>
              <a:ext uri="{FF2B5EF4-FFF2-40B4-BE49-F238E27FC236}">
                <a16:creationId xmlns:a16="http://schemas.microsoft.com/office/drawing/2014/main" id="{808EB186-FFD4-0D4E-BB54-B6366C8F86ED}"/>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21817855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8759-8E48-4C4A-AD81-312F9E1BB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0A62A2-E172-9E41-86E0-216939797F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BD4A37-6DC7-6845-9E2E-81FA608C2B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281FD4-F050-5C47-8137-A528E8165A01}"/>
              </a:ext>
            </a:extLst>
          </p:cNvPr>
          <p:cNvSpPr>
            <a:spLocks noGrp="1"/>
          </p:cNvSpPr>
          <p:nvPr>
            <p:ph type="dt" sz="half" idx="10"/>
          </p:nvPr>
        </p:nvSpPr>
        <p:spPr/>
        <p:txBody>
          <a:bodyPr/>
          <a:lstStyle/>
          <a:p>
            <a:fld id="{B6C7A7DF-279F-4EF1-B559-F81B4313B701}" type="datetime1">
              <a:rPr lang="en-US" smtClean="0"/>
              <a:t>7/5/2022</a:t>
            </a:fld>
            <a:endParaRPr lang="en-US" dirty="0"/>
          </a:p>
        </p:txBody>
      </p:sp>
      <p:sp>
        <p:nvSpPr>
          <p:cNvPr id="6" name="Footer Placeholder 5">
            <a:extLst>
              <a:ext uri="{FF2B5EF4-FFF2-40B4-BE49-F238E27FC236}">
                <a16:creationId xmlns:a16="http://schemas.microsoft.com/office/drawing/2014/main" id="{D7E6A8AA-37F1-AA4E-A5BC-98A379B675F0}"/>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B003F59-0D16-8242-A90A-20A812C1E4F3}"/>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20248689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53149-25B7-6C46-A442-8DD1A85F4A66}"/>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438D8326-1B25-1F49-94FF-97AEF7561A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3EF7108-D2C4-774C-8FCC-61DAA8FE4D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D9C411-FAFE-AB43-8E02-46AC476E36A0}"/>
              </a:ext>
            </a:extLst>
          </p:cNvPr>
          <p:cNvSpPr>
            <a:spLocks noGrp="1"/>
          </p:cNvSpPr>
          <p:nvPr>
            <p:ph type="dt" sz="half" idx="10"/>
          </p:nvPr>
        </p:nvSpPr>
        <p:spPr/>
        <p:txBody>
          <a:bodyPr/>
          <a:lstStyle/>
          <a:p>
            <a:fld id="{3D4D06F9-6973-4111-8E1B-C864E78B50C1}" type="datetime1">
              <a:rPr lang="en-US" smtClean="0"/>
              <a:t>7/5/2022</a:t>
            </a:fld>
            <a:endParaRPr lang="en-US" dirty="0"/>
          </a:p>
        </p:txBody>
      </p:sp>
      <p:sp>
        <p:nvSpPr>
          <p:cNvPr id="6" name="Footer Placeholder 5">
            <a:extLst>
              <a:ext uri="{FF2B5EF4-FFF2-40B4-BE49-F238E27FC236}">
                <a16:creationId xmlns:a16="http://schemas.microsoft.com/office/drawing/2014/main" id="{A4A3DEA8-E1B7-EC43-ABDB-59F12D05E576}"/>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426024A5-4E6D-2F4A-966D-6F01814F51DE}"/>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84184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2593-2277-704E-B558-BB8D63878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ADB7E5-2EE5-8341-B81A-D013EE383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F37488C-7221-F641-995B-3178CDB906F8}"/>
              </a:ext>
            </a:extLst>
          </p:cNvPr>
          <p:cNvSpPr>
            <a:spLocks noGrp="1"/>
          </p:cNvSpPr>
          <p:nvPr>
            <p:ph type="dt" sz="half" idx="10"/>
          </p:nvPr>
        </p:nvSpPr>
        <p:spPr/>
        <p:txBody>
          <a:bodyPr/>
          <a:lstStyle/>
          <a:p>
            <a:fld id="{65DD0B5A-B28B-421D-91F6-312A185A4005}" type="datetime1">
              <a:rPr lang="en-US" smtClean="0"/>
              <a:t>7/5/2022</a:t>
            </a:fld>
            <a:endParaRPr lang="en-US" dirty="0"/>
          </a:p>
        </p:txBody>
      </p:sp>
      <p:sp>
        <p:nvSpPr>
          <p:cNvPr id="5" name="Footer Placeholder 4">
            <a:extLst>
              <a:ext uri="{FF2B5EF4-FFF2-40B4-BE49-F238E27FC236}">
                <a16:creationId xmlns:a16="http://schemas.microsoft.com/office/drawing/2014/main" id="{E8F07A02-9BF9-B742-B91B-BF6BE443DE15}"/>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DB4EE2B2-CEFF-EF4B-8477-7EB634F2CB0F}"/>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97279540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2593-2277-704E-B558-BB8D63878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ADB7E5-2EE5-8341-B81A-D013EE383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F37488C-7221-F641-995B-3178CDB906F8}"/>
              </a:ext>
            </a:extLst>
          </p:cNvPr>
          <p:cNvSpPr>
            <a:spLocks noGrp="1"/>
          </p:cNvSpPr>
          <p:nvPr>
            <p:ph type="dt" sz="half" idx="10"/>
          </p:nvPr>
        </p:nvSpPr>
        <p:spPr/>
        <p:txBody>
          <a:bodyPr/>
          <a:lstStyle/>
          <a:p>
            <a:fld id="{0B40036B-E87E-4067-8DF1-A8E09E36DFB5}" type="datetime1">
              <a:rPr lang="en-US" smtClean="0"/>
              <a:t>7/5/2022</a:t>
            </a:fld>
            <a:endParaRPr lang="en-US" dirty="0"/>
          </a:p>
        </p:txBody>
      </p:sp>
      <p:sp>
        <p:nvSpPr>
          <p:cNvPr id="5" name="Footer Placeholder 4">
            <a:extLst>
              <a:ext uri="{FF2B5EF4-FFF2-40B4-BE49-F238E27FC236}">
                <a16:creationId xmlns:a16="http://schemas.microsoft.com/office/drawing/2014/main" id="{E8F07A02-9BF9-B742-B91B-BF6BE443DE15}"/>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DB4EE2B2-CEFF-EF4B-8477-7EB634F2CB0F}"/>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81441055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FDA9-CF52-BC49-9C5F-D8375BFC72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F6871-A684-6F43-BE6D-07CFECFB1B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16C5-7C5F-C448-9C50-16B7BBB1E8E0}"/>
              </a:ext>
            </a:extLst>
          </p:cNvPr>
          <p:cNvSpPr>
            <a:spLocks noGrp="1"/>
          </p:cNvSpPr>
          <p:nvPr>
            <p:ph type="dt" sz="half" idx="10"/>
          </p:nvPr>
        </p:nvSpPr>
        <p:spPr/>
        <p:txBody>
          <a:bodyPr/>
          <a:lstStyle/>
          <a:p>
            <a:fld id="{3AE6F587-E419-4DA1-90E1-9A1BF5A4CA59}" type="datetime1">
              <a:rPr lang="en-US" smtClean="0"/>
              <a:t>7/5/2022</a:t>
            </a:fld>
            <a:endParaRPr lang="en-US" dirty="0"/>
          </a:p>
        </p:txBody>
      </p:sp>
      <p:sp>
        <p:nvSpPr>
          <p:cNvPr id="5" name="Footer Placeholder 4">
            <a:extLst>
              <a:ext uri="{FF2B5EF4-FFF2-40B4-BE49-F238E27FC236}">
                <a16:creationId xmlns:a16="http://schemas.microsoft.com/office/drawing/2014/main" id="{81784BB0-3B14-F34B-B5CA-4B12FF7F88AC}"/>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B5FEBA91-B748-0840-B4B9-B249737B1904}"/>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76197842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4C2B-4B52-D342-8F19-3E82DA8F0932}"/>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593DB9D-6A4A-9448-BECE-B9EECD31DBAE}"/>
              </a:ext>
            </a:extLst>
          </p:cNvPr>
          <p:cNvSpPr>
            <a:spLocks noGrp="1"/>
          </p:cNvSpPr>
          <p:nvPr>
            <p:ph type="body" idx="1"/>
          </p:nvPr>
        </p:nvSpPr>
        <p:spPr>
          <a:xfrm>
            <a:off x="831850" y="4589464"/>
            <a:ext cx="10515600" cy="115998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F995C81-0C65-C948-AD44-A99C22F059E7}"/>
              </a:ext>
            </a:extLst>
          </p:cNvPr>
          <p:cNvSpPr>
            <a:spLocks noGrp="1"/>
          </p:cNvSpPr>
          <p:nvPr>
            <p:ph type="dt" sz="half" idx="10"/>
          </p:nvPr>
        </p:nvSpPr>
        <p:spPr/>
        <p:txBody>
          <a:bodyPr/>
          <a:lstStyle/>
          <a:p>
            <a:fld id="{0DE9396A-191D-4F86-9D78-5B2DFEF6DCD1}" type="datetime1">
              <a:rPr lang="en-US" smtClean="0"/>
              <a:t>7/5/2022</a:t>
            </a:fld>
            <a:endParaRPr lang="en-US" dirty="0"/>
          </a:p>
        </p:txBody>
      </p:sp>
      <p:sp>
        <p:nvSpPr>
          <p:cNvPr id="5" name="Footer Placeholder 4">
            <a:extLst>
              <a:ext uri="{FF2B5EF4-FFF2-40B4-BE49-F238E27FC236}">
                <a16:creationId xmlns:a16="http://schemas.microsoft.com/office/drawing/2014/main" id="{11D88000-685E-9D44-933C-AD0A4E2ABF50}"/>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15436E97-CC73-B74D-9B4F-38E9CB762721}"/>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67210716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302EA-9AEE-344A-A15F-ED02F06DC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775C2-302C-0D45-B615-A0830B0E3819}"/>
              </a:ext>
            </a:extLst>
          </p:cNvPr>
          <p:cNvSpPr>
            <a:spLocks noGrp="1"/>
          </p:cNvSpPr>
          <p:nvPr>
            <p:ph sz="half" idx="1"/>
          </p:nvPr>
        </p:nvSpPr>
        <p:spPr>
          <a:xfrm>
            <a:off x="838200" y="1825625"/>
            <a:ext cx="5181600" cy="39363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4662A0-B65D-9A4E-B305-67EAC5175505}"/>
              </a:ext>
            </a:extLst>
          </p:cNvPr>
          <p:cNvSpPr>
            <a:spLocks noGrp="1"/>
          </p:cNvSpPr>
          <p:nvPr>
            <p:ph sz="half" idx="2"/>
          </p:nvPr>
        </p:nvSpPr>
        <p:spPr>
          <a:xfrm>
            <a:off x="6172200" y="1825625"/>
            <a:ext cx="5181600" cy="39363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2F636-C5F4-4B47-8EF4-39973E7BD285}"/>
              </a:ext>
            </a:extLst>
          </p:cNvPr>
          <p:cNvSpPr>
            <a:spLocks noGrp="1"/>
          </p:cNvSpPr>
          <p:nvPr>
            <p:ph type="dt" sz="half" idx="10"/>
          </p:nvPr>
        </p:nvSpPr>
        <p:spPr/>
        <p:txBody>
          <a:bodyPr/>
          <a:lstStyle/>
          <a:p>
            <a:fld id="{F799AA80-1C01-487F-8DCE-4D7944E63842}" type="datetime1">
              <a:rPr lang="en-US" smtClean="0"/>
              <a:t>7/5/2022</a:t>
            </a:fld>
            <a:endParaRPr lang="en-US" dirty="0"/>
          </a:p>
        </p:txBody>
      </p:sp>
      <p:sp>
        <p:nvSpPr>
          <p:cNvPr id="6" name="Footer Placeholder 5">
            <a:extLst>
              <a:ext uri="{FF2B5EF4-FFF2-40B4-BE49-F238E27FC236}">
                <a16:creationId xmlns:a16="http://schemas.microsoft.com/office/drawing/2014/main" id="{3EBE7E32-0816-A546-A228-0F51DA276F32}"/>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7708593-30A0-1842-9C30-A32EE91117B8}"/>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12412380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2E73-8F27-1B4D-A04D-B49CADD6BC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A47B7A-54D3-AE4A-B2E4-E0A1E1A4F8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5716BA-26EF-8D48-87E1-C844F59B4BAB}"/>
              </a:ext>
            </a:extLst>
          </p:cNvPr>
          <p:cNvSpPr>
            <a:spLocks noGrp="1"/>
          </p:cNvSpPr>
          <p:nvPr>
            <p:ph sz="half" idx="2"/>
          </p:nvPr>
        </p:nvSpPr>
        <p:spPr>
          <a:xfrm>
            <a:off x="839788" y="2505075"/>
            <a:ext cx="5157787"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5A0F46-122E-4D4A-AE24-20BEB58C6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0C21FC-3294-104B-94EB-FA1B1DAC894C}"/>
              </a:ext>
            </a:extLst>
          </p:cNvPr>
          <p:cNvSpPr>
            <a:spLocks noGrp="1"/>
          </p:cNvSpPr>
          <p:nvPr>
            <p:ph sz="quarter" idx="4"/>
          </p:nvPr>
        </p:nvSpPr>
        <p:spPr>
          <a:xfrm>
            <a:off x="6172200" y="2505075"/>
            <a:ext cx="5183188"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EE41AF-4D33-954F-8425-FDCB1B510431}"/>
              </a:ext>
            </a:extLst>
          </p:cNvPr>
          <p:cNvSpPr>
            <a:spLocks noGrp="1"/>
          </p:cNvSpPr>
          <p:nvPr>
            <p:ph type="dt" sz="half" idx="10"/>
          </p:nvPr>
        </p:nvSpPr>
        <p:spPr/>
        <p:txBody>
          <a:bodyPr/>
          <a:lstStyle/>
          <a:p>
            <a:fld id="{E95A3DD9-9A2D-4450-9E57-934B1518F3AC}" type="datetime1">
              <a:rPr lang="en-US" smtClean="0"/>
              <a:t>7/5/2022</a:t>
            </a:fld>
            <a:endParaRPr lang="en-US" dirty="0"/>
          </a:p>
        </p:txBody>
      </p:sp>
      <p:sp>
        <p:nvSpPr>
          <p:cNvPr id="8" name="Footer Placeholder 7">
            <a:extLst>
              <a:ext uri="{FF2B5EF4-FFF2-40B4-BE49-F238E27FC236}">
                <a16:creationId xmlns:a16="http://schemas.microsoft.com/office/drawing/2014/main" id="{EEC56EF9-A437-E442-B5F6-A9E037C2B2E1}"/>
              </a:ext>
            </a:extLst>
          </p:cNvPr>
          <p:cNvSpPr>
            <a:spLocks noGrp="1"/>
          </p:cNvSpPr>
          <p:nvPr>
            <p:ph type="ftr" sz="quarter" idx="11"/>
          </p:nvPr>
        </p:nvSpPr>
        <p:spPr/>
        <p:txBody>
          <a:bodyPr/>
          <a:lstStyle/>
          <a:p>
            <a:r>
              <a:rPr lang="en-US"/>
              <a:t>Approved by Finance Management</a:t>
            </a:r>
            <a:endParaRPr lang="en-US" dirty="0"/>
          </a:p>
        </p:txBody>
      </p:sp>
      <p:sp>
        <p:nvSpPr>
          <p:cNvPr id="9" name="Slide Number Placeholder 8">
            <a:extLst>
              <a:ext uri="{FF2B5EF4-FFF2-40B4-BE49-F238E27FC236}">
                <a16:creationId xmlns:a16="http://schemas.microsoft.com/office/drawing/2014/main" id="{9127AD77-724D-DE42-805D-8A2AAEA9850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07115451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B3F3-36AE-634A-8925-2F4B3BEF03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4CCD92-503A-3548-938F-CAA2CA06AFE7}"/>
              </a:ext>
            </a:extLst>
          </p:cNvPr>
          <p:cNvSpPr>
            <a:spLocks noGrp="1"/>
          </p:cNvSpPr>
          <p:nvPr>
            <p:ph type="dt" sz="half" idx="10"/>
          </p:nvPr>
        </p:nvSpPr>
        <p:spPr/>
        <p:txBody>
          <a:bodyPr/>
          <a:lstStyle/>
          <a:p>
            <a:fld id="{3A9AD5D2-A996-44C2-9129-E91490DA4951}" type="datetime1">
              <a:rPr lang="en-US" smtClean="0"/>
              <a:t>7/5/2022</a:t>
            </a:fld>
            <a:endParaRPr lang="en-US" dirty="0"/>
          </a:p>
        </p:txBody>
      </p:sp>
      <p:sp>
        <p:nvSpPr>
          <p:cNvPr id="4" name="Footer Placeholder 3">
            <a:extLst>
              <a:ext uri="{FF2B5EF4-FFF2-40B4-BE49-F238E27FC236}">
                <a16:creationId xmlns:a16="http://schemas.microsoft.com/office/drawing/2014/main" id="{9C18EC1E-A534-2048-9AE3-F801729E0AE2}"/>
              </a:ext>
            </a:extLst>
          </p:cNvPr>
          <p:cNvSpPr>
            <a:spLocks noGrp="1"/>
          </p:cNvSpPr>
          <p:nvPr>
            <p:ph type="ftr" sz="quarter" idx="11"/>
          </p:nvPr>
        </p:nvSpPr>
        <p:spPr/>
        <p:txBody>
          <a:bodyPr/>
          <a:lstStyle/>
          <a:p>
            <a:r>
              <a:rPr lang="en-US"/>
              <a:t>Approved by Finance Management</a:t>
            </a:r>
            <a:endParaRPr lang="en-US" dirty="0"/>
          </a:p>
        </p:txBody>
      </p:sp>
      <p:sp>
        <p:nvSpPr>
          <p:cNvPr id="5" name="Slide Number Placeholder 4">
            <a:extLst>
              <a:ext uri="{FF2B5EF4-FFF2-40B4-BE49-F238E27FC236}">
                <a16:creationId xmlns:a16="http://schemas.microsoft.com/office/drawing/2014/main" id="{7947D590-2C14-9F43-B16E-9E5010A7D6B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59283452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BE3086-A252-8D47-B427-3B5119B5BFA6}"/>
              </a:ext>
            </a:extLst>
          </p:cNvPr>
          <p:cNvSpPr>
            <a:spLocks noGrp="1"/>
          </p:cNvSpPr>
          <p:nvPr>
            <p:ph type="dt" sz="half" idx="10"/>
          </p:nvPr>
        </p:nvSpPr>
        <p:spPr/>
        <p:txBody>
          <a:bodyPr/>
          <a:lstStyle/>
          <a:p>
            <a:fld id="{BE2D3B4F-D40A-43FB-B282-FAA773F6DD92}" type="datetime1">
              <a:rPr lang="en-US" smtClean="0"/>
              <a:t>7/5/2022</a:t>
            </a:fld>
            <a:endParaRPr lang="en-US" dirty="0"/>
          </a:p>
        </p:txBody>
      </p:sp>
      <p:sp>
        <p:nvSpPr>
          <p:cNvPr id="3" name="Footer Placeholder 2">
            <a:extLst>
              <a:ext uri="{FF2B5EF4-FFF2-40B4-BE49-F238E27FC236}">
                <a16:creationId xmlns:a16="http://schemas.microsoft.com/office/drawing/2014/main" id="{E0925B2A-D255-564D-9B9A-8DDBF216AFE7}"/>
              </a:ext>
            </a:extLst>
          </p:cNvPr>
          <p:cNvSpPr>
            <a:spLocks noGrp="1"/>
          </p:cNvSpPr>
          <p:nvPr>
            <p:ph type="ftr" sz="quarter" idx="11"/>
          </p:nvPr>
        </p:nvSpPr>
        <p:spPr/>
        <p:txBody>
          <a:bodyPr/>
          <a:lstStyle/>
          <a:p>
            <a:r>
              <a:rPr lang="en-US"/>
              <a:t>Approved by Finance Management</a:t>
            </a:r>
            <a:endParaRPr lang="en-US" dirty="0"/>
          </a:p>
        </p:txBody>
      </p:sp>
      <p:sp>
        <p:nvSpPr>
          <p:cNvPr id="4" name="Slide Number Placeholder 3">
            <a:extLst>
              <a:ext uri="{FF2B5EF4-FFF2-40B4-BE49-F238E27FC236}">
                <a16:creationId xmlns:a16="http://schemas.microsoft.com/office/drawing/2014/main" id="{808EB186-FFD4-0D4E-BB54-B6366C8F86ED}"/>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422028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8759-8E48-4C4A-AD81-312F9E1BB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0A62A2-E172-9E41-86E0-216939797FDE}"/>
              </a:ext>
            </a:extLst>
          </p:cNvPr>
          <p:cNvSpPr>
            <a:spLocks noGrp="1"/>
          </p:cNvSpPr>
          <p:nvPr>
            <p:ph idx="1"/>
          </p:nvPr>
        </p:nvSpPr>
        <p:spPr>
          <a:xfrm>
            <a:off x="5183188" y="987425"/>
            <a:ext cx="6172200" cy="469939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BD4A37-6DC7-6845-9E2E-81FA608C2BAD}"/>
              </a:ext>
            </a:extLst>
          </p:cNvPr>
          <p:cNvSpPr>
            <a:spLocks noGrp="1"/>
          </p:cNvSpPr>
          <p:nvPr>
            <p:ph type="body" sz="half" idx="2"/>
          </p:nvPr>
        </p:nvSpPr>
        <p:spPr>
          <a:xfrm>
            <a:off x="839788" y="2057400"/>
            <a:ext cx="3932237" cy="367532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281FD4-F050-5C47-8137-A528E8165A01}"/>
              </a:ext>
            </a:extLst>
          </p:cNvPr>
          <p:cNvSpPr>
            <a:spLocks noGrp="1"/>
          </p:cNvSpPr>
          <p:nvPr>
            <p:ph type="dt" sz="half" idx="10"/>
          </p:nvPr>
        </p:nvSpPr>
        <p:spPr/>
        <p:txBody>
          <a:bodyPr/>
          <a:lstStyle/>
          <a:p>
            <a:fld id="{F6171DF2-1579-48C3-B7B7-ACC41520D763}" type="datetime1">
              <a:rPr lang="en-US" smtClean="0"/>
              <a:t>7/5/2022</a:t>
            </a:fld>
            <a:endParaRPr lang="en-US" dirty="0"/>
          </a:p>
        </p:txBody>
      </p:sp>
      <p:sp>
        <p:nvSpPr>
          <p:cNvPr id="6" name="Footer Placeholder 5">
            <a:extLst>
              <a:ext uri="{FF2B5EF4-FFF2-40B4-BE49-F238E27FC236}">
                <a16:creationId xmlns:a16="http://schemas.microsoft.com/office/drawing/2014/main" id="{D7E6A8AA-37F1-AA4E-A5BC-98A379B675F0}"/>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B003F59-0D16-8242-A90A-20A812C1E4F3}"/>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28718493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53149-25B7-6C46-A442-8DD1A85F4A66}"/>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438D8326-1B25-1F49-94FF-97AEF7561A5E}"/>
              </a:ext>
            </a:extLst>
          </p:cNvPr>
          <p:cNvSpPr>
            <a:spLocks noGrp="1"/>
          </p:cNvSpPr>
          <p:nvPr>
            <p:ph type="pic" idx="1"/>
          </p:nvPr>
        </p:nvSpPr>
        <p:spPr>
          <a:xfrm>
            <a:off x="5183188" y="987426"/>
            <a:ext cx="6172200" cy="47494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3EF7108-D2C4-774C-8FCC-61DAA8FE4D6F}"/>
              </a:ext>
            </a:extLst>
          </p:cNvPr>
          <p:cNvSpPr>
            <a:spLocks noGrp="1"/>
          </p:cNvSpPr>
          <p:nvPr>
            <p:ph type="body" sz="half" idx="2"/>
          </p:nvPr>
        </p:nvSpPr>
        <p:spPr>
          <a:xfrm>
            <a:off x="839788" y="2057400"/>
            <a:ext cx="3932237" cy="37145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D9C411-FAFE-AB43-8E02-46AC476E36A0}"/>
              </a:ext>
            </a:extLst>
          </p:cNvPr>
          <p:cNvSpPr>
            <a:spLocks noGrp="1"/>
          </p:cNvSpPr>
          <p:nvPr>
            <p:ph type="dt" sz="half" idx="10"/>
          </p:nvPr>
        </p:nvSpPr>
        <p:spPr/>
        <p:txBody>
          <a:bodyPr/>
          <a:lstStyle/>
          <a:p>
            <a:fld id="{9D1B66DA-0C59-47DF-9432-DDF0D8A3CFCB}" type="datetime1">
              <a:rPr lang="en-US" smtClean="0"/>
              <a:t>7/5/2022</a:t>
            </a:fld>
            <a:endParaRPr lang="en-US" dirty="0"/>
          </a:p>
        </p:txBody>
      </p:sp>
      <p:sp>
        <p:nvSpPr>
          <p:cNvPr id="6" name="Footer Placeholder 5">
            <a:extLst>
              <a:ext uri="{FF2B5EF4-FFF2-40B4-BE49-F238E27FC236}">
                <a16:creationId xmlns:a16="http://schemas.microsoft.com/office/drawing/2014/main" id="{A4A3DEA8-E1B7-EC43-ABDB-59F12D05E576}"/>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426024A5-4E6D-2F4A-966D-6F01814F51DE}"/>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12726158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2593-2277-704E-B558-BB8D63878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ADB7E5-2EE5-8341-B81A-D013EE383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F37488C-7221-F641-995B-3178CDB906F8}"/>
              </a:ext>
            </a:extLst>
          </p:cNvPr>
          <p:cNvSpPr>
            <a:spLocks noGrp="1"/>
          </p:cNvSpPr>
          <p:nvPr>
            <p:ph type="dt" sz="half" idx="10"/>
          </p:nvPr>
        </p:nvSpPr>
        <p:spPr/>
        <p:txBody>
          <a:bodyPr/>
          <a:lstStyle/>
          <a:p>
            <a:fld id="{8D85ABA6-98DB-49C4-8951-28038FC67103}" type="datetime1">
              <a:rPr lang="en-US" smtClean="0"/>
              <a:t>7/5/2022</a:t>
            </a:fld>
            <a:endParaRPr lang="en-US" dirty="0"/>
          </a:p>
        </p:txBody>
      </p:sp>
      <p:sp>
        <p:nvSpPr>
          <p:cNvPr id="5" name="Footer Placeholder 4">
            <a:extLst>
              <a:ext uri="{FF2B5EF4-FFF2-40B4-BE49-F238E27FC236}">
                <a16:creationId xmlns:a16="http://schemas.microsoft.com/office/drawing/2014/main" id="{E8F07A02-9BF9-B742-B91B-BF6BE443DE15}"/>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DB4EE2B2-CEFF-EF4B-8477-7EB634F2CB0F}"/>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291890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FDA9-CF52-BC49-9C5F-D8375BFC72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F6871-A684-6F43-BE6D-07CFECFB1B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16C5-7C5F-C448-9C50-16B7BBB1E8E0}"/>
              </a:ext>
            </a:extLst>
          </p:cNvPr>
          <p:cNvSpPr>
            <a:spLocks noGrp="1"/>
          </p:cNvSpPr>
          <p:nvPr>
            <p:ph type="dt" sz="half" idx="10"/>
          </p:nvPr>
        </p:nvSpPr>
        <p:spPr/>
        <p:txBody>
          <a:bodyPr/>
          <a:lstStyle/>
          <a:p>
            <a:fld id="{B0DB68D3-5E32-41B4-9998-12F9FAD79A80}" type="datetime1">
              <a:rPr lang="en-US" smtClean="0"/>
              <a:t>7/5/2022</a:t>
            </a:fld>
            <a:endParaRPr lang="en-US" dirty="0"/>
          </a:p>
        </p:txBody>
      </p:sp>
      <p:sp>
        <p:nvSpPr>
          <p:cNvPr id="5" name="Footer Placeholder 4">
            <a:extLst>
              <a:ext uri="{FF2B5EF4-FFF2-40B4-BE49-F238E27FC236}">
                <a16:creationId xmlns:a16="http://schemas.microsoft.com/office/drawing/2014/main" id="{81784BB0-3B14-F34B-B5CA-4B12FF7F88AC}"/>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B5FEBA91-B748-0840-B4B9-B249737B1904}"/>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3618343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FDA9-CF52-BC49-9C5F-D8375BFC72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F6871-A684-6F43-BE6D-07CFECFB1B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16C5-7C5F-C448-9C50-16B7BBB1E8E0}"/>
              </a:ext>
            </a:extLst>
          </p:cNvPr>
          <p:cNvSpPr>
            <a:spLocks noGrp="1"/>
          </p:cNvSpPr>
          <p:nvPr>
            <p:ph type="dt" sz="half" idx="10"/>
          </p:nvPr>
        </p:nvSpPr>
        <p:spPr/>
        <p:txBody>
          <a:bodyPr/>
          <a:lstStyle/>
          <a:p>
            <a:fld id="{F7AB8F27-95B1-4315-9902-082B64E3BF3A}" type="datetime1">
              <a:rPr lang="en-US" smtClean="0"/>
              <a:t>7/5/2022</a:t>
            </a:fld>
            <a:endParaRPr lang="en-US" dirty="0"/>
          </a:p>
        </p:txBody>
      </p:sp>
      <p:sp>
        <p:nvSpPr>
          <p:cNvPr id="5" name="Footer Placeholder 4">
            <a:extLst>
              <a:ext uri="{FF2B5EF4-FFF2-40B4-BE49-F238E27FC236}">
                <a16:creationId xmlns:a16="http://schemas.microsoft.com/office/drawing/2014/main" id="{81784BB0-3B14-F34B-B5CA-4B12FF7F88AC}"/>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B5FEBA91-B748-0840-B4B9-B249737B1904}"/>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69839738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FDA9-CF52-BC49-9C5F-D8375BFC72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F6871-A684-6F43-BE6D-07CFECFB1B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16C5-7C5F-C448-9C50-16B7BBB1E8E0}"/>
              </a:ext>
            </a:extLst>
          </p:cNvPr>
          <p:cNvSpPr>
            <a:spLocks noGrp="1"/>
          </p:cNvSpPr>
          <p:nvPr>
            <p:ph type="dt" sz="half" idx="10"/>
          </p:nvPr>
        </p:nvSpPr>
        <p:spPr/>
        <p:txBody>
          <a:bodyPr/>
          <a:lstStyle/>
          <a:p>
            <a:fld id="{56BF2C39-E11B-4972-99C0-8477377054FD}" type="datetime1">
              <a:rPr lang="en-US" smtClean="0"/>
              <a:t>7/5/2022</a:t>
            </a:fld>
            <a:endParaRPr lang="en-US" dirty="0"/>
          </a:p>
        </p:txBody>
      </p:sp>
      <p:sp>
        <p:nvSpPr>
          <p:cNvPr id="5" name="Footer Placeholder 4">
            <a:extLst>
              <a:ext uri="{FF2B5EF4-FFF2-40B4-BE49-F238E27FC236}">
                <a16:creationId xmlns:a16="http://schemas.microsoft.com/office/drawing/2014/main" id="{81784BB0-3B14-F34B-B5CA-4B12FF7F88AC}"/>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B5FEBA91-B748-0840-B4B9-B249737B1904}"/>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424343983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4C2B-4B52-D342-8F19-3E82DA8F0932}"/>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593DB9D-6A4A-9448-BECE-B9EECD31DBAE}"/>
              </a:ext>
            </a:extLst>
          </p:cNvPr>
          <p:cNvSpPr>
            <a:spLocks noGrp="1"/>
          </p:cNvSpPr>
          <p:nvPr>
            <p:ph type="body" idx="1"/>
          </p:nvPr>
        </p:nvSpPr>
        <p:spPr>
          <a:xfrm>
            <a:off x="831850" y="4589464"/>
            <a:ext cx="10515600" cy="115998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F995C81-0C65-C948-AD44-A99C22F059E7}"/>
              </a:ext>
            </a:extLst>
          </p:cNvPr>
          <p:cNvSpPr>
            <a:spLocks noGrp="1"/>
          </p:cNvSpPr>
          <p:nvPr>
            <p:ph type="dt" sz="half" idx="10"/>
          </p:nvPr>
        </p:nvSpPr>
        <p:spPr/>
        <p:txBody>
          <a:bodyPr/>
          <a:lstStyle/>
          <a:p>
            <a:fld id="{109467C0-066F-4912-AFB5-287EA62AD2D4}" type="datetime1">
              <a:rPr lang="en-US" smtClean="0"/>
              <a:t>7/5/2022</a:t>
            </a:fld>
            <a:endParaRPr lang="en-US" dirty="0"/>
          </a:p>
        </p:txBody>
      </p:sp>
      <p:sp>
        <p:nvSpPr>
          <p:cNvPr id="5" name="Footer Placeholder 4">
            <a:extLst>
              <a:ext uri="{FF2B5EF4-FFF2-40B4-BE49-F238E27FC236}">
                <a16:creationId xmlns:a16="http://schemas.microsoft.com/office/drawing/2014/main" id="{11D88000-685E-9D44-933C-AD0A4E2ABF50}"/>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15436E97-CC73-B74D-9B4F-38E9CB762721}"/>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5725095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302EA-9AEE-344A-A15F-ED02F06DC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775C2-302C-0D45-B615-A0830B0E3819}"/>
              </a:ext>
            </a:extLst>
          </p:cNvPr>
          <p:cNvSpPr>
            <a:spLocks noGrp="1"/>
          </p:cNvSpPr>
          <p:nvPr>
            <p:ph sz="half" idx="1"/>
          </p:nvPr>
        </p:nvSpPr>
        <p:spPr>
          <a:xfrm>
            <a:off x="838200" y="1825625"/>
            <a:ext cx="5181600" cy="39363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4662A0-B65D-9A4E-B305-67EAC5175505}"/>
              </a:ext>
            </a:extLst>
          </p:cNvPr>
          <p:cNvSpPr>
            <a:spLocks noGrp="1"/>
          </p:cNvSpPr>
          <p:nvPr>
            <p:ph sz="half" idx="2"/>
          </p:nvPr>
        </p:nvSpPr>
        <p:spPr>
          <a:xfrm>
            <a:off x="6172200" y="1825625"/>
            <a:ext cx="5181600" cy="39363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2F636-C5F4-4B47-8EF4-39973E7BD285}"/>
              </a:ext>
            </a:extLst>
          </p:cNvPr>
          <p:cNvSpPr>
            <a:spLocks noGrp="1"/>
          </p:cNvSpPr>
          <p:nvPr>
            <p:ph type="dt" sz="half" idx="10"/>
          </p:nvPr>
        </p:nvSpPr>
        <p:spPr/>
        <p:txBody>
          <a:bodyPr/>
          <a:lstStyle/>
          <a:p>
            <a:fld id="{8C925E89-E5C1-49DF-82A1-ED9227A52B50}" type="datetime1">
              <a:rPr lang="en-US" smtClean="0"/>
              <a:t>7/5/2022</a:t>
            </a:fld>
            <a:endParaRPr lang="en-US" dirty="0"/>
          </a:p>
        </p:txBody>
      </p:sp>
      <p:sp>
        <p:nvSpPr>
          <p:cNvPr id="6" name="Footer Placeholder 5">
            <a:extLst>
              <a:ext uri="{FF2B5EF4-FFF2-40B4-BE49-F238E27FC236}">
                <a16:creationId xmlns:a16="http://schemas.microsoft.com/office/drawing/2014/main" id="{3EBE7E32-0816-A546-A228-0F51DA276F32}"/>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7708593-30A0-1842-9C30-A32EE91117B8}"/>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53343622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2E73-8F27-1B4D-A04D-B49CADD6BC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A47B7A-54D3-AE4A-B2E4-E0A1E1A4F8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5716BA-26EF-8D48-87E1-C844F59B4BAB}"/>
              </a:ext>
            </a:extLst>
          </p:cNvPr>
          <p:cNvSpPr>
            <a:spLocks noGrp="1"/>
          </p:cNvSpPr>
          <p:nvPr>
            <p:ph sz="half" idx="2"/>
          </p:nvPr>
        </p:nvSpPr>
        <p:spPr>
          <a:xfrm>
            <a:off x="839788" y="2505075"/>
            <a:ext cx="5157787"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5A0F46-122E-4D4A-AE24-20BEB58C6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0C21FC-3294-104B-94EB-FA1B1DAC894C}"/>
              </a:ext>
            </a:extLst>
          </p:cNvPr>
          <p:cNvSpPr>
            <a:spLocks noGrp="1"/>
          </p:cNvSpPr>
          <p:nvPr>
            <p:ph sz="quarter" idx="4"/>
          </p:nvPr>
        </p:nvSpPr>
        <p:spPr>
          <a:xfrm>
            <a:off x="6172200" y="2505075"/>
            <a:ext cx="5183188"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EE41AF-4D33-954F-8425-FDCB1B510431}"/>
              </a:ext>
            </a:extLst>
          </p:cNvPr>
          <p:cNvSpPr>
            <a:spLocks noGrp="1"/>
          </p:cNvSpPr>
          <p:nvPr>
            <p:ph type="dt" sz="half" idx="10"/>
          </p:nvPr>
        </p:nvSpPr>
        <p:spPr/>
        <p:txBody>
          <a:bodyPr/>
          <a:lstStyle/>
          <a:p>
            <a:fld id="{6CE6F727-1179-45CD-B652-7DFC8A009B6E}" type="datetime1">
              <a:rPr lang="en-US" smtClean="0"/>
              <a:t>7/5/2022</a:t>
            </a:fld>
            <a:endParaRPr lang="en-US" dirty="0"/>
          </a:p>
        </p:txBody>
      </p:sp>
      <p:sp>
        <p:nvSpPr>
          <p:cNvPr id="8" name="Footer Placeholder 7">
            <a:extLst>
              <a:ext uri="{FF2B5EF4-FFF2-40B4-BE49-F238E27FC236}">
                <a16:creationId xmlns:a16="http://schemas.microsoft.com/office/drawing/2014/main" id="{EEC56EF9-A437-E442-B5F6-A9E037C2B2E1}"/>
              </a:ext>
            </a:extLst>
          </p:cNvPr>
          <p:cNvSpPr>
            <a:spLocks noGrp="1"/>
          </p:cNvSpPr>
          <p:nvPr>
            <p:ph type="ftr" sz="quarter" idx="11"/>
          </p:nvPr>
        </p:nvSpPr>
        <p:spPr/>
        <p:txBody>
          <a:bodyPr/>
          <a:lstStyle/>
          <a:p>
            <a:r>
              <a:rPr lang="en-US"/>
              <a:t>Approved by Finance Management</a:t>
            </a:r>
            <a:endParaRPr lang="en-US" dirty="0"/>
          </a:p>
        </p:txBody>
      </p:sp>
      <p:sp>
        <p:nvSpPr>
          <p:cNvPr id="9" name="Slide Number Placeholder 8">
            <a:extLst>
              <a:ext uri="{FF2B5EF4-FFF2-40B4-BE49-F238E27FC236}">
                <a16:creationId xmlns:a16="http://schemas.microsoft.com/office/drawing/2014/main" id="{9127AD77-724D-DE42-805D-8A2AAEA9850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412057266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B3F3-36AE-634A-8925-2F4B3BEF03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4CCD92-503A-3548-938F-CAA2CA06AFE7}"/>
              </a:ext>
            </a:extLst>
          </p:cNvPr>
          <p:cNvSpPr>
            <a:spLocks noGrp="1"/>
          </p:cNvSpPr>
          <p:nvPr>
            <p:ph type="dt" sz="half" idx="10"/>
          </p:nvPr>
        </p:nvSpPr>
        <p:spPr/>
        <p:txBody>
          <a:bodyPr/>
          <a:lstStyle/>
          <a:p>
            <a:fld id="{45F4F75A-4F00-45AA-BCBC-4F020F370E1F}" type="datetime1">
              <a:rPr lang="en-US" smtClean="0"/>
              <a:t>7/5/2022</a:t>
            </a:fld>
            <a:endParaRPr lang="en-US" dirty="0"/>
          </a:p>
        </p:txBody>
      </p:sp>
      <p:sp>
        <p:nvSpPr>
          <p:cNvPr id="4" name="Footer Placeholder 3">
            <a:extLst>
              <a:ext uri="{FF2B5EF4-FFF2-40B4-BE49-F238E27FC236}">
                <a16:creationId xmlns:a16="http://schemas.microsoft.com/office/drawing/2014/main" id="{9C18EC1E-A534-2048-9AE3-F801729E0AE2}"/>
              </a:ext>
            </a:extLst>
          </p:cNvPr>
          <p:cNvSpPr>
            <a:spLocks noGrp="1"/>
          </p:cNvSpPr>
          <p:nvPr>
            <p:ph type="ftr" sz="quarter" idx="11"/>
          </p:nvPr>
        </p:nvSpPr>
        <p:spPr/>
        <p:txBody>
          <a:bodyPr/>
          <a:lstStyle/>
          <a:p>
            <a:r>
              <a:rPr lang="en-US"/>
              <a:t>Approved by Finance Management</a:t>
            </a:r>
            <a:endParaRPr lang="en-US" dirty="0"/>
          </a:p>
        </p:txBody>
      </p:sp>
      <p:sp>
        <p:nvSpPr>
          <p:cNvPr id="5" name="Slide Number Placeholder 4">
            <a:extLst>
              <a:ext uri="{FF2B5EF4-FFF2-40B4-BE49-F238E27FC236}">
                <a16:creationId xmlns:a16="http://schemas.microsoft.com/office/drawing/2014/main" id="{7947D590-2C14-9F43-B16E-9E5010A7D6B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400742231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BE3086-A252-8D47-B427-3B5119B5BFA6}"/>
              </a:ext>
            </a:extLst>
          </p:cNvPr>
          <p:cNvSpPr>
            <a:spLocks noGrp="1"/>
          </p:cNvSpPr>
          <p:nvPr>
            <p:ph type="dt" sz="half" idx="10"/>
          </p:nvPr>
        </p:nvSpPr>
        <p:spPr/>
        <p:txBody>
          <a:bodyPr/>
          <a:lstStyle/>
          <a:p>
            <a:fld id="{3CC90F1E-AF5E-4B0A-A0E5-466C2EC46889}" type="datetime1">
              <a:rPr lang="en-US" smtClean="0"/>
              <a:t>7/5/2022</a:t>
            </a:fld>
            <a:endParaRPr lang="en-US" dirty="0"/>
          </a:p>
        </p:txBody>
      </p:sp>
      <p:sp>
        <p:nvSpPr>
          <p:cNvPr id="3" name="Footer Placeholder 2">
            <a:extLst>
              <a:ext uri="{FF2B5EF4-FFF2-40B4-BE49-F238E27FC236}">
                <a16:creationId xmlns:a16="http://schemas.microsoft.com/office/drawing/2014/main" id="{E0925B2A-D255-564D-9B9A-8DDBF216AFE7}"/>
              </a:ext>
            </a:extLst>
          </p:cNvPr>
          <p:cNvSpPr>
            <a:spLocks noGrp="1"/>
          </p:cNvSpPr>
          <p:nvPr>
            <p:ph type="ftr" sz="quarter" idx="11"/>
          </p:nvPr>
        </p:nvSpPr>
        <p:spPr/>
        <p:txBody>
          <a:bodyPr/>
          <a:lstStyle/>
          <a:p>
            <a:r>
              <a:rPr lang="en-US"/>
              <a:t>Approved by Finance Management</a:t>
            </a:r>
            <a:endParaRPr lang="en-US" dirty="0"/>
          </a:p>
        </p:txBody>
      </p:sp>
      <p:sp>
        <p:nvSpPr>
          <p:cNvPr id="4" name="Slide Number Placeholder 3">
            <a:extLst>
              <a:ext uri="{FF2B5EF4-FFF2-40B4-BE49-F238E27FC236}">
                <a16:creationId xmlns:a16="http://schemas.microsoft.com/office/drawing/2014/main" id="{808EB186-FFD4-0D4E-BB54-B6366C8F86ED}"/>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52983241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8759-8E48-4C4A-AD81-312F9E1BB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0A62A2-E172-9E41-86E0-216939797FDE}"/>
              </a:ext>
            </a:extLst>
          </p:cNvPr>
          <p:cNvSpPr>
            <a:spLocks noGrp="1"/>
          </p:cNvSpPr>
          <p:nvPr>
            <p:ph idx="1"/>
          </p:nvPr>
        </p:nvSpPr>
        <p:spPr>
          <a:xfrm>
            <a:off x="5183188" y="987425"/>
            <a:ext cx="6172200" cy="469939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BD4A37-6DC7-6845-9E2E-81FA608C2BAD}"/>
              </a:ext>
            </a:extLst>
          </p:cNvPr>
          <p:cNvSpPr>
            <a:spLocks noGrp="1"/>
          </p:cNvSpPr>
          <p:nvPr>
            <p:ph type="body" sz="half" idx="2"/>
          </p:nvPr>
        </p:nvSpPr>
        <p:spPr>
          <a:xfrm>
            <a:off x="839788" y="2057400"/>
            <a:ext cx="3932237" cy="367532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281FD4-F050-5C47-8137-A528E8165A01}"/>
              </a:ext>
            </a:extLst>
          </p:cNvPr>
          <p:cNvSpPr>
            <a:spLocks noGrp="1"/>
          </p:cNvSpPr>
          <p:nvPr>
            <p:ph type="dt" sz="half" idx="10"/>
          </p:nvPr>
        </p:nvSpPr>
        <p:spPr/>
        <p:txBody>
          <a:bodyPr/>
          <a:lstStyle/>
          <a:p>
            <a:fld id="{2795D99B-AC2C-49FD-BC94-ECD06E0D7C9A}" type="datetime1">
              <a:rPr lang="en-US" smtClean="0"/>
              <a:t>7/5/2022</a:t>
            </a:fld>
            <a:endParaRPr lang="en-US" dirty="0"/>
          </a:p>
        </p:txBody>
      </p:sp>
      <p:sp>
        <p:nvSpPr>
          <p:cNvPr id="6" name="Footer Placeholder 5">
            <a:extLst>
              <a:ext uri="{FF2B5EF4-FFF2-40B4-BE49-F238E27FC236}">
                <a16:creationId xmlns:a16="http://schemas.microsoft.com/office/drawing/2014/main" id="{D7E6A8AA-37F1-AA4E-A5BC-98A379B675F0}"/>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B003F59-0D16-8242-A90A-20A812C1E4F3}"/>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28655745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53149-25B7-6C46-A442-8DD1A85F4A66}"/>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438D8326-1B25-1F49-94FF-97AEF7561A5E}"/>
              </a:ext>
            </a:extLst>
          </p:cNvPr>
          <p:cNvSpPr>
            <a:spLocks noGrp="1"/>
          </p:cNvSpPr>
          <p:nvPr>
            <p:ph type="pic" idx="1"/>
          </p:nvPr>
        </p:nvSpPr>
        <p:spPr>
          <a:xfrm>
            <a:off x="5183188" y="987426"/>
            <a:ext cx="6172200" cy="47494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3EF7108-D2C4-774C-8FCC-61DAA8FE4D6F}"/>
              </a:ext>
            </a:extLst>
          </p:cNvPr>
          <p:cNvSpPr>
            <a:spLocks noGrp="1"/>
          </p:cNvSpPr>
          <p:nvPr>
            <p:ph type="body" sz="half" idx="2"/>
          </p:nvPr>
        </p:nvSpPr>
        <p:spPr>
          <a:xfrm>
            <a:off x="839788" y="2057400"/>
            <a:ext cx="3932237" cy="37145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D9C411-FAFE-AB43-8E02-46AC476E36A0}"/>
              </a:ext>
            </a:extLst>
          </p:cNvPr>
          <p:cNvSpPr>
            <a:spLocks noGrp="1"/>
          </p:cNvSpPr>
          <p:nvPr>
            <p:ph type="dt" sz="half" idx="10"/>
          </p:nvPr>
        </p:nvSpPr>
        <p:spPr/>
        <p:txBody>
          <a:bodyPr/>
          <a:lstStyle/>
          <a:p>
            <a:fld id="{504ECFAA-A1BA-47A7-94D9-D5AA71A16403}" type="datetime1">
              <a:rPr lang="en-US" smtClean="0"/>
              <a:t>7/5/2022</a:t>
            </a:fld>
            <a:endParaRPr lang="en-US" dirty="0"/>
          </a:p>
        </p:txBody>
      </p:sp>
      <p:sp>
        <p:nvSpPr>
          <p:cNvPr id="6" name="Footer Placeholder 5">
            <a:extLst>
              <a:ext uri="{FF2B5EF4-FFF2-40B4-BE49-F238E27FC236}">
                <a16:creationId xmlns:a16="http://schemas.microsoft.com/office/drawing/2014/main" id="{A4A3DEA8-E1B7-EC43-ABDB-59F12D05E576}"/>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426024A5-4E6D-2F4A-966D-6F01814F51DE}"/>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87803329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2593-2277-704E-B558-BB8D63878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ADB7E5-2EE5-8341-B81A-D013EE383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F37488C-7221-F641-995B-3178CDB906F8}"/>
              </a:ext>
            </a:extLst>
          </p:cNvPr>
          <p:cNvSpPr>
            <a:spLocks noGrp="1"/>
          </p:cNvSpPr>
          <p:nvPr>
            <p:ph type="dt" sz="half" idx="10"/>
          </p:nvPr>
        </p:nvSpPr>
        <p:spPr/>
        <p:txBody>
          <a:bodyPr/>
          <a:lstStyle/>
          <a:p>
            <a:fld id="{91A09F47-9633-4C1A-BEF0-3B3D96863EF5}" type="datetime1">
              <a:rPr lang="en-US" smtClean="0"/>
              <a:t>7/5/2022</a:t>
            </a:fld>
            <a:endParaRPr lang="en-US" dirty="0"/>
          </a:p>
        </p:txBody>
      </p:sp>
      <p:sp>
        <p:nvSpPr>
          <p:cNvPr id="5" name="Footer Placeholder 4">
            <a:extLst>
              <a:ext uri="{FF2B5EF4-FFF2-40B4-BE49-F238E27FC236}">
                <a16:creationId xmlns:a16="http://schemas.microsoft.com/office/drawing/2014/main" id="{E8F07A02-9BF9-B742-B91B-BF6BE443DE15}"/>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DB4EE2B2-CEFF-EF4B-8477-7EB634F2CB0F}"/>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28339395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FDA9-CF52-BC49-9C5F-D8375BFC72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F6871-A684-6F43-BE6D-07CFECFB1B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16C5-7C5F-C448-9C50-16B7BBB1E8E0}"/>
              </a:ext>
            </a:extLst>
          </p:cNvPr>
          <p:cNvSpPr>
            <a:spLocks noGrp="1"/>
          </p:cNvSpPr>
          <p:nvPr>
            <p:ph type="dt" sz="half" idx="10"/>
          </p:nvPr>
        </p:nvSpPr>
        <p:spPr/>
        <p:txBody>
          <a:bodyPr/>
          <a:lstStyle/>
          <a:p>
            <a:fld id="{90FEC4F2-3755-4667-8147-AFC3F1307E33}" type="datetime1">
              <a:rPr lang="en-US" smtClean="0"/>
              <a:t>7/5/2022</a:t>
            </a:fld>
            <a:endParaRPr lang="en-US" dirty="0"/>
          </a:p>
        </p:txBody>
      </p:sp>
      <p:sp>
        <p:nvSpPr>
          <p:cNvPr id="5" name="Footer Placeholder 4">
            <a:extLst>
              <a:ext uri="{FF2B5EF4-FFF2-40B4-BE49-F238E27FC236}">
                <a16:creationId xmlns:a16="http://schemas.microsoft.com/office/drawing/2014/main" id="{81784BB0-3B14-F34B-B5CA-4B12FF7F88AC}"/>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B5FEBA91-B748-0840-B4B9-B249737B1904}"/>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674717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4C2B-4B52-D342-8F19-3E82DA8F0932}"/>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593DB9D-6A4A-9448-BECE-B9EECD31DBAE}"/>
              </a:ext>
            </a:extLst>
          </p:cNvPr>
          <p:cNvSpPr>
            <a:spLocks noGrp="1"/>
          </p:cNvSpPr>
          <p:nvPr>
            <p:ph type="body" idx="1"/>
          </p:nvPr>
        </p:nvSpPr>
        <p:spPr>
          <a:xfrm>
            <a:off x="831850" y="4589464"/>
            <a:ext cx="10515600" cy="115998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F995C81-0C65-C948-AD44-A99C22F059E7}"/>
              </a:ext>
            </a:extLst>
          </p:cNvPr>
          <p:cNvSpPr>
            <a:spLocks noGrp="1"/>
          </p:cNvSpPr>
          <p:nvPr>
            <p:ph type="dt" sz="half" idx="10"/>
          </p:nvPr>
        </p:nvSpPr>
        <p:spPr/>
        <p:txBody>
          <a:bodyPr/>
          <a:lstStyle/>
          <a:p>
            <a:fld id="{08EBCE68-9815-42BC-B564-B9558CCFBCC3}" type="datetime1">
              <a:rPr lang="en-US" smtClean="0"/>
              <a:t>7/5/2022</a:t>
            </a:fld>
            <a:endParaRPr lang="en-US" dirty="0"/>
          </a:p>
        </p:txBody>
      </p:sp>
      <p:sp>
        <p:nvSpPr>
          <p:cNvPr id="5" name="Footer Placeholder 4">
            <a:extLst>
              <a:ext uri="{FF2B5EF4-FFF2-40B4-BE49-F238E27FC236}">
                <a16:creationId xmlns:a16="http://schemas.microsoft.com/office/drawing/2014/main" id="{11D88000-685E-9D44-933C-AD0A4E2ABF50}"/>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15436E97-CC73-B74D-9B4F-38E9CB762721}"/>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58216354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4C2B-4B52-D342-8F19-3E82DA8F0932}"/>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593DB9D-6A4A-9448-BECE-B9EECD31DBAE}"/>
              </a:ext>
            </a:extLst>
          </p:cNvPr>
          <p:cNvSpPr>
            <a:spLocks noGrp="1"/>
          </p:cNvSpPr>
          <p:nvPr>
            <p:ph type="body" idx="1"/>
          </p:nvPr>
        </p:nvSpPr>
        <p:spPr>
          <a:xfrm>
            <a:off x="831850" y="4589464"/>
            <a:ext cx="10515600" cy="115998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F995C81-0C65-C948-AD44-A99C22F059E7}"/>
              </a:ext>
            </a:extLst>
          </p:cNvPr>
          <p:cNvSpPr>
            <a:spLocks noGrp="1"/>
          </p:cNvSpPr>
          <p:nvPr>
            <p:ph type="dt" sz="half" idx="10"/>
          </p:nvPr>
        </p:nvSpPr>
        <p:spPr/>
        <p:txBody>
          <a:bodyPr/>
          <a:lstStyle/>
          <a:p>
            <a:fld id="{0AA11C66-E630-4BA2-A407-D1215E1F4B54}" type="datetime1">
              <a:rPr lang="en-US" smtClean="0"/>
              <a:t>7/5/2022</a:t>
            </a:fld>
            <a:endParaRPr lang="en-US" dirty="0"/>
          </a:p>
        </p:txBody>
      </p:sp>
      <p:sp>
        <p:nvSpPr>
          <p:cNvPr id="5" name="Footer Placeholder 4">
            <a:extLst>
              <a:ext uri="{FF2B5EF4-FFF2-40B4-BE49-F238E27FC236}">
                <a16:creationId xmlns:a16="http://schemas.microsoft.com/office/drawing/2014/main" id="{11D88000-685E-9D44-933C-AD0A4E2ABF50}"/>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15436E97-CC73-B74D-9B4F-38E9CB762721}"/>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46798799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302EA-9AEE-344A-A15F-ED02F06DC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775C2-302C-0D45-B615-A0830B0E3819}"/>
              </a:ext>
            </a:extLst>
          </p:cNvPr>
          <p:cNvSpPr>
            <a:spLocks noGrp="1"/>
          </p:cNvSpPr>
          <p:nvPr>
            <p:ph sz="half" idx="1"/>
          </p:nvPr>
        </p:nvSpPr>
        <p:spPr>
          <a:xfrm>
            <a:off x="838200" y="1825625"/>
            <a:ext cx="5181600" cy="39363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4662A0-B65D-9A4E-B305-67EAC5175505}"/>
              </a:ext>
            </a:extLst>
          </p:cNvPr>
          <p:cNvSpPr>
            <a:spLocks noGrp="1"/>
          </p:cNvSpPr>
          <p:nvPr>
            <p:ph sz="half" idx="2"/>
          </p:nvPr>
        </p:nvSpPr>
        <p:spPr>
          <a:xfrm>
            <a:off x="6172200" y="1825625"/>
            <a:ext cx="5181600" cy="39363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2F636-C5F4-4B47-8EF4-39973E7BD285}"/>
              </a:ext>
            </a:extLst>
          </p:cNvPr>
          <p:cNvSpPr>
            <a:spLocks noGrp="1"/>
          </p:cNvSpPr>
          <p:nvPr>
            <p:ph type="dt" sz="half" idx="10"/>
          </p:nvPr>
        </p:nvSpPr>
        <p:spPr/>
        <p:txBody>
          <a:bodyPr/>
          <a:lstStyle/>
          <a:p>
            <a:fld id="{267C8783-2460-4938-B291-81E4BDD6F4C6}" type="datetime1">
              <a:rPr lang="en-US" smtClean="0"/>
              <a:t>7/5/2022</a:t>
            </a:fld>
            <a:endParaRPr lang="en-US" dirty="0"/>
          </a:p>
        </p:txBody>
      </p:sp>
      <p:sp>
        <p:nvSpPr>
          <p:cNvPr id="6" name="Footer Placeholder 5">
            <a:extLst>
              <a:ext uri="{FF2B5EF4-FFF2-40B4-BE49-F238E27FC236}">
                <a16:creationId xmlns:a16="http://schemas.microsoft.com/office/drawing/2014/main" id="{3EBE7E32-0816-A546-A228-0F51DA276F32}"/>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7708593-30A0-1842-9C30-A32EE91117B8}"/>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56527064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2E73-8F27-1B4D-A04D-B49CADD6BC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A47B7A-54D3-AE4A-B2E4-E0A1E1A4F8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5716BA-26EF-8D48-87E1-C844F59B4BAB}"/>
              </a:ext>
            </a:extLst>
          </p:cNvPr>
          <p:cNvSpPr>
            <a:spLocks noGrp="1"/>
          </p:cNvSpPr>
          <p:nvPr>
            <p:ph sz="half" idx="2"/>
          </p:nvPr>
        </p:nvSpPr>
        <p:spPr>
          <a:xfrm>
            <a:off x="839788" y="2505075"/>
            <a:ext cx="5157787"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5A0F46-122E-4D4A-AE24-20BEB58C6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0C21FC-3294-104B-94EB-FA1B1DAC894C}"/>
              </a:ext>
            </a:extLst>
          </p:cNvPr>
          <p:cNvSpPr>
            <a:spLocks noGrp="1"/>
          </p:cNvSpPr>
          <p:nvPr>
            <p:ph sz="quarter" idx="4"/>
          </p:nvPr>
        </p:nvSpPr>
        <p:spPr>
          <a:xfrm>
            <a:off x="6172200" y="2505075"/>
            <a:ext cx="5183188"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EE41AF-4D33-954F-8425-FDCB1B510431}"/>
              </a:ext>
            </a:extLst>
          </p:cNvPr>
          <p:cNvSpPr>
            <a:spLocks noGrp="1"/>
          </p:cNvSpPr>
          <p:nvPr>
            <p:ph type="dt" sz="half" idx="10"/>
          </p:nvPr>
        </p:nvSpPr>
        <p:spPr/>
        <p:txBody>
          <a:bodyPr/>
          <a:lstStyle/>
          <a:p>
            <a:fld id="{5837AC23-3D2D-4AC8-9B88-F87CAE18B934}" type="datetime1">
              <a:rPr lang="en-US" smtClean="0"/>
              <a:t>7/5/2022</a:t>
            </a:fld>
            <a:endParaRPr lang="en-US" dirty="0"/>
          </a:p>
        </p:txBody>
      </p:sp>
      <p:sp>
        <p:nvSpPr>
          <p:cNvPr id="8" name="Footer Placeholder 7">
            <a:extLst>
              <a:ext uri="{FF2B5EF4-FFF2-40B4-BE49-F238E27FC236}">
                <a16:creationId xmlns:a16="http://schemas.microsoft.com/office/drawing/2014/main" id="{EEC56EF9-A437-E442-B5F6-A9E037C2B2E1}"/>
              </a:ext>
            </a:extLst>
          </p:cNvPr>
          <p:cNvSpPr>
            <a:spLocks noGrp="1"/>
          </p:cNvSpPr>
          <p:nvPr>
            <p:ph type="ftr" sz="quarter" idx="11"/>
          </p:nvPr>
        </p:nvSpPr>
        <p:spPr/>
        <p:txBody>
          <a:bodyPr/>
          <a:lstStyle/>
          <a:p>
            <a:r>
              <a:rPr lang="en-US"/>
              <a:t>Approved by Finance Management</a:t>
            </a:r>
            <a:endParaRPr lang="en-US" dirty="0"/>
          </a:p>
        </p:txBody>
      </p:sp>
      <p:sp>
        <p:nvSpPr>
          <p:cNvPr id="9" name="Slide Number Placeholder 8">
            <a:extLst>
              <a:ext uri="{FF2B5EF4-FFF2-40B4-BE49-F238E27FC236}">
                <a16:creationId xmlns:a16="http://schemas.microsoft.com/office/drawing/2014/main" id="{9127AD77-724D-DE42-805D-8A2AAEA9850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09998323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B3F3-36AE-634A-8925-2F4B3BEF03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4CCD92-503A-3548-938F-CAA2CA06AFE7}"/>
              </a:ext>
            </a:extLst>
          </p:cNvPr>
          <p:cNvSpPr>
            <a:spLocks noGrp="1"/>
          </p:cNvSpPr>
          <p:nvPr>
            <p:ph type="dt" sz="half" idx="10"/>
          </p:nvPr>
        </p:nvSpPr>
        <p:spPr/>
        <p:txBody>
          <a:bodyPr/>
          <a:lstStyle/>
          <a:p>
            <a:fld id="{905212C3-C046-4805-9E99-828FD95B6363}" type="datetime1">
              <a:rPr lang="en-US" smtClean="0"/>
              <a:t>7/5/2022</a:t>
            </a:fld>
            <a:endParaRPr lang="en-US" dirty="0"/>
          </a:p>
        </p:txBody>
      </p:sp>
      <p:sp>
        <p:nvSpPr>
          <p:cNvPr id="4" name="Footer Placeholder 3">
            <a:extLst>
              <a:ext uri="{FF2B5EF4-FFF2-40B4-BE49-F238E27FC236}">
                <a16:creationId xmlns:a16="http://schemas.microsoft.com/office/drawing/2014/main" id="{9C18EC1E-A534-2048-9AE3-F801729E0AE2}"/>
              </a:ext>
            </a:extLst>
          </p:cNvPr>
          <p:cNvSpPr>
            <a:spLocks noGrp="1"/>
          </p:cNvSpPr>
          <p:nvPr>
            <p:ph type="ftr" sz="quarter" idx="11"/>
          </p:nvPr>
        </p:nvSpPr>
        <p:spPr/>
        <p:txBody>
          <a:bodyPr/>
          <a:lstStyle/>
          <a:p>
            <a:r>
              <a:rPr lang="en-US"/>
              <a:t>Approved by Finance Management</a:t>
            </a:r>
            <a:endParaRPr lang="en-US" dirty="0"/>
          </a:p>
        </p:txBody>
      </p:sp>
      <p:sp>
        <p:nvSpPr>
          <p:cNvPr id="5" name="Slide Number Placeholder 4">
            <a:extLst>
              <a:ext uri="{FF2B5EF4-FFF2-40B4-BE49-F238E27FC236}">
                <a16:creationId xmlns:a16="http://schemas.microsoft.com/office/drawing/2014/main" id="{7947D590-2C14-9F43-B16E-9E5010A7D6B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8385565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BE3086-A252-8D47-B427-3B5119B5BFA6}"/>
              </a:ext>
            </a:extLst>
          </p:cNvPr>
          <p:cNvSpPr>
            <a:spLocks noGrp="1"/>
          </p:cNvSpPr>
          <p:nvPr>
            <p:ph type="dt" sz="half" idx="10"/>
          </p:nvPr>
        </p:nvSpPr>
        <p:spPr/>
        <p:txBody>
          <a:bodyPr/>
          <a:lstStyle/>
          <a:p>
            <a:fld id="{A8DEBC7C-66C1-46AA-A3B7-F120A17B2576}" type="datetime1">
              <a:rPr lang="en-US" smtClean="0"/>
              <a:t>7/5/2022</a:t>
            </a:fld>
            <a:endParaRPr lang="en-US" dirty="0"/>
          </a:p>
        </p:txBody>
      </p:sp>
      <p:sp>
        <p:nvSpPr>
          <p:cNvPr id="3" name="Footer Placeholder 2">
            <a:extLst>
              <a:ext uri="{FF2B5EF4-FFF2-40B4-BE49-F238E27FC236}">
                <a16:creationId xmlns:a16="http://schemas.microsoft.com/office/drawing/2014/main" id="{E0925B2A-D255-564D-9B9A-8DDBF216AFE7}"/>
              </a:ext>
            </a:extLst>
          </p:cNvPr>
          <p:cNvSpPr>
            <a:spLocks noGrp="1"/>
          </p:cNvSpPr>
          <p:nvPr>
            <p:ph type="ftr" sz="quarter" idx="11"/>
          </p:nvPr>
        </p:nvSpPr>
        <p:spPr/>
        <p:txBody>
          <a:bodyPr/>
          <a:lstStyle/>
          <a:p>
            <a:r>
              <a:rPr lang="en-US"/>
              <a:t>Approved by Finance Management</a:t>
            </a:r>
            <a:endParaRPr lang="en-US" dirty="0"/>
          </a:p>
        </p:txBody>
      </p:sp>
      <p:sp>
        <p:nvSpPr>
          <p:cNvPr id="4" name="Slide Number Placeholder 3">
            <a:extLst>
              <a:ext uri="{FF2B5EF4-FFF2-40B4-BE49-F238E27FC236}">
                <a16:creationId xmlns:a16="http://schemas.microsoft.com/office/drawing/2014/main" id="{808EB186-FFD4-0D4E-BB54-B6366C8F86ED}"/>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8287031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8759-8E48-4C4A-AD81-312F9E1BB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0A62A2-E172-9E41-86E0-216939797FDE}"/>
              </a:ext>
            </a:extLst>
          </p:cNvPr>
          <p:cNvSpPr>
            <a:spLocks noGrp="1"/>
          </p:cNvSpPr>
          <p:nvPr>
            <p:ph idx="1"/>
          </p:nvPr>
        </p:nvSpPr>
        <p:spPr>
          <a:xfrm>
            <a:off x="5183188" y="987425"/>
            <a:ext cx="6172200" cy="469939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BD4A37-6DC7-6845-9E2E-81FA608C2BAD}"/>
              </a:ext>
            </a:extLst>
          </p:cNvPr>
          <p:cNvSpPr>
            <a:spLocks noGrp="1"/>
          </p:cNvSpPr>
          <p:nvPr>
            <p:ph type="body" sz="half" idx="2"/>
          </p:nvPr>
        </p:nvSpPr>
        <p:spPr>
          <a:xfrm>
            <a:off x="839788" y="2057400"/>
            <a:ext cx="3932237" cy="367532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281FD4-F050-5C47-8137-A528E8165A01}"/>
              </a:ext>
            </a:extLst>
          </p:cNvPr>
          <p:cNvSpPr>
            <a:spLocks noGrp="1"/>
          </p:cNvSpPr>
          <p:nvPr>
            <p:ph type="dt" sz="half" idx="10"/>
          </p:nvPr>
        </p:nvSpPr>
        <p:spPr/>
        <p:txBody>
          <a:bodyPr/>
          <a:lstStyle/>
          <a:p>
            <a:fld id="{ADAFBE17-909A-4AF6-AF19-A69ECE3F7EB0}" type="datetime1">
              <a:rPr lang="en-US" smtClean="0"/>
              <a:t>7/5/2022</a:t>
            </a:fld>
            <a:endParaRPr lang="en-US" dirty="0"/>
          </a:p>
        </p:txBody>
      </p:sp>
      <p:sp>
        <p:nvSpPr>
          <p:cNvPr id="6" name="Footer Placeholder 5">
            <a:extLst>
              <a:ext uri="{FF2B5EF4-FFF2-40B4-BE49-F238E27FC236}">
                <a16:creationId xmlns:a16="http://schemas.microsoft.com/office/drawing/2014/main" id="{D7E6A8AA-37F1-AA4E-A5BC-98A379B675F0}"/>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B003F59-0D16-8242-A90A-20A812C1E4F3}"/>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20835633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53149-25B7-6C46-A442-8DD1A85F4A66}"/>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438D8326-1B25-1F49-94FF-97AEF7561A5E}"/>
              </a:ext>
            </a:extLst>
          </p:cNvPr>
          <p:cNvSpPr>
            <a:spLocks noGrp="1"/>
          </p:cNvSpPr>
          <p:nvPr>
            <p:ph type="pic" idx="1"/>
          </p:nvPr>
        </p:nvSpPr>
        <p:spPr>
          <a:xfrm>
            <a:off x="5183188" y="987426"/>
            <a:ext cx="6172200" cy="47494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3EF7108-D2C4-774C-8FCC-61DAA8FE4D6F}"/>
              </a:ext>
            </a:extLst>
          </p:cNvPr>
          <p:cNvSpPr>
            <a:spLocks noGrp="1"/>
          </p:cNvSpPr>
          <p:nvPr>
            <p:ph type="body" sz="half" idx="2"/>
          </p:nvPr>
        </p:nvSpPr>
        <p:spPr>
          <a:xfrm>
            <a:off x="839788" y="2057400"/>
            <a:ext cx="3932237" cy="37145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D9C411-FAFE-AB43-8E02-46AC476E36A0}"/>
              </a:ext>
            </a:extLst>
          </p:cNvPr>
          <p:cNvSpPr>
            <a:spLocks noGrp="1"/>
          </p:cNvSpPr>
          <p:nvPr>
            <p:ph type="dt" sz="half" idx="10"/>
          </p:nvPr>
        </p:nvSpPr>
        <p:spPr/>
        <p:txBody>
          <a:bodyPr/>
          <a:lstStyle/>
          <a:p>
            <a:fld id="{852EDA4A-F1CC-4CCC-8DCB-BE61FE82796B}" type="datetime1">
              <a:rPr lang="en-US" smtClean="0"/>
              <a:t>7/5/2022</a:t>
            </a:fld>
            <a:endParaRPr lang="en-US" dirty="0"/>
          </a:p>
        </p:txBody>
      </p:sp>
      <p:sp>
        <p:nvSpPr>
          <p:cNvPr id="6" name="Footer Placeholder 5">
            <a:extLst>
              <a:ext uri="{FF2B5EF4-FFF2-40B4-BE49-F238E27FC236}">
                <a16:creationId xmlns:a16="http://schemas.microsoft.com/office/drawing/2014/main" id="{A4A3DEA8-E1B7-EC43-ABDB-59F12D05E576}"/>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426024A5-4E6D-2F4A-966D-6F01814F51DE}"/>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88831981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2593-2277-704E-B558-BB8D63878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ADB7E5-2EE5-8341-B81A-D013EE383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F37488C-7221-F641-995B-3178CDB906F8}"/>
              </a:ext>
            </a:extLst>
          </p:cNvPr>
          <p:cNvSpPr>
            <a:spLocks noGrp="1"/>
          </p:cNvSpPr>
          <p:nvPr>
            <p:ph type="dt" sz="half" idx="10"/>
          </p:nvPr>
        </p:nvSpPr>
        <p:spPr/>
        <p:txBody>
          <a:bodyPr/>
          <a:lstStyle/>
          <a:p>
            <a:fld id="{09B0F08D-FE96-47B0-87A9-CB58FC90403A}" type="datetime1">
              <a:rPr lang="en-US" smtClean="0"/>
              <a:t>7/5/2022</a:t>
            </a:fld>
            <a:endParaRPr lang="en-US" dirty="0"/>
          </a:p>
        </p:txBody>
      </p:sp>
      <p:sp>
        <p:nvSpPr>
          <p:cNvPr id="5" name="Footer Placeholder 4">
            <a:extLst>
              <a:ext uri="{FF2B5EF4-FFF2-40B4-BE49-F238E27FC236}">
                <a16:creationId xmlns:a16="http://schemas.microsoft.com/office/drawing/2014/main" id="{E8F07A02-9BF9-B742-B91B-BF6BE443DE15}"/>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DB4EE2B2-CEFF-EF4B-8477-7EB634F2CB0F}"/>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37900280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FDA9-CF52-BC49-9C5F-D8375BFC72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F6871-A684-6F43-BE6D-07CFECFB1B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16C5-7C5F-C448-9C50-16B7BBB1E8E0}"/>
              </a:ext>
            </a:extLst>
          </p:cNvPr>
          <p:cNvSpPr>
            <a:spLocks noGrp="1"/>
          </p:cNvSpPr>
          <p:nvPr>
            <p:ph type="dt" sz="half" idx="10"/>
          </p:nvPr>
        </p:nvSpPr>
        <p:spPr/>
        <p:txBody>
          <a:bodyPr/>
          <a:lstStyle/>
          <a:p>
            <a:fld id="{D82C912A-C692-4487-9296-7C4215A007E8}" type="datetime1">
              <a:rPr lang="en-US" smtClean="0"/>
              <a:t>7/5/2022</a:t>
            </a:fld>
            <a:endParaRPr lang="en-US" dirty="0"/>
          </a:p>
        </p:txBody>
      </p:sp>
      <p:sp>
        <p:nvSpPr>
          <p:cNvPr id="5" name="Footer Placeholder 4">
            <a:extLst>
              <a:ext uri="{FF2B5EF4-FFF2-40B4-BE49-F238E27FC236}">
                <a16:creationId xmlns:a16="http://schemas.microsoft.com/office/drawing/2014/main" id="{81784BB0-3B14-F34B-B5CA-4B12FF7F88AC}"/>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B5FEBA91-B748-0840-B4B9-B249737B1904}"/>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76368848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4C2B-4B52-D342-8F19-3E82DA8F0932}"/>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593DB9D-6A4A-9448-BECE-B9EECD31DBAE}"/>
              </a:ext>
            </a:extLst>
          </p:cNvPr>
          <p:cNvSpPr>
            <a:spLocks noGrp="1"/>
          </p:cNvSpPr>
          <p:nvPr>
            <p:ph type="body" idx="1"/>
          </p:nvPr>
        </p:nvSpPr>
        <p:spPr>
          <a:xfrm>
            <a:off x="831850" y="4589464"/>
            <a:ext cx="10515600" cy="136040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F995C81-0C65-C948-AD44-A99C22F059E7}"/>
              </a:ext>
            </a:extLst>
          </p:cNvPr>
          <p:cNvSpPr>
            <a:spLocks noGrp="1"/>
          </p:cNvSpPr>
          <p:nvPr>
            <p:ph type="dt" sz="half" idx="10"/>
          </p:nvPr>
        </p:nvSpPr>
        <p:spPr/>
        <p:txBody>
          <a:bodyPr/>
          <a:lstStyle/>
          <a:p>
            <a:fld id="{B3AC8D7D-B21B-4727-AD52-4D7301A996A1}" type="datetime1">
              <a:rPr lang="en-US" smtClean="0"/>
              <a:t>7/5/2022</a:t>
            </a:fld>
            <a:endParaRPr lang="en-US" dirty="0"/>
          </a:p>
        </p:txBody>
      </p:sp>
      <p:sp>
        <p:nvSpPr>
          <p:cNvPr id="5" name="Footer Placeholder 4">
            <a:extLst>
              <a:ext uri="{FF2B5EF4-FFF2-40B4-BE49-F238E27FC236}">
                <a16:creationId xmlns:a16="http://schemas.microsoft.com/office/drawing/2014/main" id="{11D88000-685E-9D44-933C-AD0A4E2ABF50}"/>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15436E97-CC73-B74D-9B4F-38E9CB762721}"/>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175317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302EA-9AEE-344A-A15F-ED02F06DC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775C2-302C-0D45-B615-A0830B0E3819}"/>
              </a:ext>
            </a:extLst>
          </p:cNvPr>
          <p:cNvSpPr>
            <a:spLocks noGrp="1"/>
          </p:cNvSpPr>
          <p:nvPr>
            <p:ph sz="half" idx="1"/>
          </p:nvPr>
        </p:nvSpPr>
        <p:spPr>
          <a:xfrm>
            <a:off x="838200" y="1825625"/>
            <a:ext cx="5181600" cy="39363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4662A0-B65D-9A4E-B305-67EAC5175505}"/>
              </a:ext>
            </a:extLst>
          </p:cNvPr>
          <p:cNvSpPr>
            <a:spLocks noGrp="1"/>
          </p:cNvSpPr>
          <p:nvPr>
            <p:ph sz="half" idx="2"/>
          </p:nvPr>
        </p:nvSpPr>
        <p:spPr>
          <a:xfrm>
            <a:off x="6172200" y="1825625"/>
            <a:ext cx="5181600" cy="39363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2F636-C5F4-4B47-8EF4-39973E7BD285}"/>
              </a:ext>
            </a:extLst>
          </p:cNvPr>
          <p:cNvSpPr>
            <a:spLocks noGrp="1"/>
          </p:cNvSpPr>
          <p:nvPr>
            <p:ph type="dt" sz="half" idx="10"/>
          </p:nvPr>
        </p:nvSpPr>
        <p:spPr/>
        <p:txBody>
          <a:bodyPr/>
          <a:lstStyle/>
          <a:p>
            <a:fld id="{ED550705-5C6A-408D-BECC-F5F92651C982}" type="datetime1">
              <a:rPr lang="en-US" smtClean="0"/>
              <a:t>7/5/2022</a:t>
            </a:fld>
            <a:endParaRPr lang="en-US" dirty="0"/>
          </a:p>
        </p:txBody>
      </p:sp>
      <p:sp>
        <p:nvSpPr>
          <p:cNvPr id="6" name="Footer Placeholder 5">
            <a:extLst>
              <a:ext uri="{FF2B5EF4-FFF2-40B4-BE49-F238E27FC236}">
                <a16:creationId xmlns:a16="http://schemas.microsoft.com/office/drawing/2014/main" id="{3EBE7E32-0816-A546-A228-0F51DA276F32}"/>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7708593-30A0-1842-9C30-A32EE91117B8}"/>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79553825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302EA-9AEE-344A-A15F-ED02F06DC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775C2-302C-0D45-B615-A0830B0E3819}"/>
              </a:ext>
            </a:extLst>
          </p:cNvPr>
          <p:cNvSpPr>
            <a:spLocks noGrp="1"/>
          </p:cNvSpPr>
          <p:nvPr>
            <p:ph sz="half" idx="1"/>
          </p:nvPr>
        </p:nvSpPr>
        <p:spPr>
          <a:xfrm>
            <a:off x="838200" y="1825625"/>
            <a:ext cx="5181600" cy="409918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4662A0-B65D-9A4E-B305-67EAC5175505}"/>
              </a:ext>
            </a:extLst>
          </p:cNvPr>
          <p:cNvSpPr>
            <a:spLocks noGrp="1"/>
          </p:cNvSpPr>
          <p:nvPr>
            <p:ph sz="half" idx="2"/>
          </p:nvPr>
        </p:nvSpPr>
        <p:spPr>
          <a:xfrm>
            <a:off x="6172200" y="1825625"/>
            <a:ext cx="5181600" cy="40991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2F636-C5F4-4B47-8EF4-39973E7BD285}"/>
              </a:ext>
            </a:extLst>
          </p:cNvPr>
          <p:cNvSpPr>
            <a:spLocks noGrp="1"/>
          </p:cNvSpPr>
          <p:nvPr>
            <p:ph type="dt" sz="half" idx="10"/>
          </p:nvPr>
        </p:nvSpPr>
        <p:spPr/>
        <p:txBody>
          <a:bodyPr/>
          <a:lstStyle/>
          <a:p>
            <a:fld id="{03469C47-080D-4883-953D-5603CF8C984F}" type="datetime1">
              <a:rPr lang="en-US" smtClean="0"/>
              <a:t>7/5/2022</a:t>
            </a:fld>
            <a:endParaRPr lang="en-US" dirty="0"/>
          </a:p>
        </p:txBody>
      </p:sp>
      <p:sp>
        <p:nvSpPr>
          <p:cNvPr id="6" name="Footer Placeholder 5">
            <a:extLst>
              <a:ext uri="{FF2B5EF4-FFF2-40B4-BE49-F238E27FC236}">
                <a16:creationId xmlns:a16="http://schemas.microsoft.com/office/drawing/2014/main" id="{3EBE7E32-0816-A546-A228-0F51DA276F32}"/>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7708593-30A0-1842-9C30-A32EE91117B8}"/>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46961261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2E73-8F27-1B4D-A04D-B49CADD6BC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A47B7A-54D3-AE4A-B2E4-E0A1E1A4F8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5716BA-26EF-8D48-87E1-C844F59B4BAB}"/>
              </a:ext>
            </a:extLst>
          </p:cNvPr>
          <p:cNvSpPr>
            <a:spLocks noGrp="1"/>
          </p:cNvSpPr>
          <p:nvPr>
            <p:ph sz="half" idx="2"/>
          </p:nvPr>
        </p:nvSpPr>
        <p:spPr>
          <a:xfrm>
            <a:off x="839788" y="2505075"/>
            <a:ext cx="5157787" cy="34072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5A0F46-122E-4D4A-AE24-20BEB58C6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0C21FC-3294-104B-94EB-FA1B1DAC894C}"/>
              </a:ext>
            </a:extLst>
          </p:cNvPr>
          <p:cNvSpPr>
            <a:spLocks noGrp="1"/>
          </p:cNvSpPr>
          <p:nvPr>
            <p:ph sz="quarter" idx="4"/>
          </p:nvPr>
        </p:nvSpPr>
        <p:spPr>
          <a:xfrm>
            <a:off x="6172200" y="2505075"/>
            <a:ext cx="5183188" cy="34072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EE41AF-4D33-954F-8425-FDCB1B510431}"/>
              </a:ext>
            </a:extLst>
          </p:cNvPr>
          <p:cNvSpPr>
            <a:spLocks noGrp="1"/>
          </p:cNvSpPr>
          <p:nvPr>
            <p:ph type="dt" sz="half" idx="10"/>
          </p:nvPr>
        </p:nvSpPr>
        <p:spPr/>
        <p:txBody>
          <a:bodyPr/>
          <a:lstStyle/>
          <a:p>
            <a:fld id="{FD89985B-22DF-40E0-B448-86000DBD186E}" type="datetime1">
              <a:rPr lang="en-US" smtClean="0"/>
              <a:t>7/5/2022</a:t>
            </a:fld>
            <a:endParaRPr lang="en-US" dirty="0"/>
          </a:p>
        </p:txBody>
      </p:sp>
      <p:sp>
        <p:nvSpPr>
          <p:cNvPr id="8" name="Footer Placeholder 7">
            <a:extLst>
              <a:ext uri="{FF2B5EF4-FFF2-40B4-BE49-F238E27FC236}">
                <a16:creationId xmlns:a16="http://schemas.microsoft.com/office/drawing/2014/main" id="{EEC56EF9-A437-E442-B5F6-A9E037C2B2E1}"/>
              </a:ext>
            </a:extLst>
          </p:cNvPr>
          <p:cNvSpPr>
            <a:spLocks noGrp="1"/>
          </p:cNvSpPr>
          <p:nvPr>
            <p:ph type="ftr" sz="quarter" idx="11"/>
          </p:nvPr>
        </p:nvSpPr>
        <p:spPr/>
        <p:txBody>
          <a:bodyPr/>
          <a:lstStyle/>
          <a:p>
            <a:r>
              <a:rPr lang="en-US"/>
              <a:t>Approved by Finance Management</a:t>
            </a:r>
            <a:endParaRPr lang="en-US" dirty="0"/>
          </a:p>
        </p:txBody>
      </p:sp>
      <p:sp>
        <p:nvSpPr>
          <p:cNvPr id="9" name="Slide Number Placeholder 8">
            <a:extLst>
              <a:ext uri="{FF2B5EF4-FFF2-40B4-BE49-F238E27FC236}">
                <a16:creationId xmlns:a16="http://schemas.microsoft.com/office/drawing/2014/main" id="{9127AD77-724D-DE42-805D-8A2AAEA9850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82497552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B3F3-36AE-634A-8925-2F4B3BEF03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4CCD92-503A-3548-938F-CAA2CA06AFE7}"/>
              </a:ext>
            </a:extLst>
          </p:cNvPr>
          <p:cNvSpPr>
            <a:spLocks noGrp="1"/>
          </p:cNvSpPr>
          <p:nvPr>
            <p:ph type="dt" sz="half" idx="10"/>
          </p:nvPr>
        </p:nvSpPr>
        <p:spPr/>
        <p:txBody>
          <a:bodyPr/>
          <a:lstStyle/>
          <a:p>
            <a:fld id="{69179BF6-A51E-4CD7-A67A-A6912FA29EB1}" type="datetime1">
              <a:rPr lang="en-US" smtClean="0"/>
              <a:t>7/5/2022</a:t>
            </a:fld>
            <a:endParaRPr lang="en-US" dirty="0"/>
          </a:p>
        </p:txBody>
      </p:sp>
      <p:sp>
        <p:nvSpPr>
          <p:cNvPr id="4" name="Footer Placeholder 3">
            <a:extLst>
              <a:ext uri="{FF2B5EF4-FFF2-40B4-BE49-F238E27FC236}">
                <a16:creationId xmlns:a16="http://schemas.microsoft.com/office/drawing/2014/main" id="{9C18EC1E-A534-2048-9AE3-F801729E0AE2}"/>
              </a:ext>
            </a:extLst>
          </p:cNvPr>
          <p:cNvSpPr>
            <a:spLocks noGrp="1"/>
          </p:cNvSpPr>
          <p:nvPr>
            <p:ph type="ftr" sz="quarter" idx="11"/>
          </p:nvPr>
        </p:nvSpPr>
        <p:spPr/>
        <p:txBody>
          <a:bodyPr/>
          <a:lstStyle/>
          <a:p>
            <a:r>
              <a:rPr lang="en-US"/>
              <a:t>Approved by Finance Management</a:t>
            </a:r>
            <a:endParaRPr lang="en-US" dirty="0"/>
          </a:p>
        </p:txBody>
      </p:sp>
      <p:sp>
        <p:nvSpPr>
          <p:cNvPr id="5" name="Slide Number Placeholder 4">
            <a:extLst>
              <a:ext uri="{FF2B5EF4-FFF2-40B4-BE49-F238E27FC236}">
                <a16:creationId xmlns:a16="http://schemas.microsoft.com/office/drawing/2014/main" id="{7947D590-2C14-9F43-B16E-9E5010A7D6B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33144096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BE3086-A252-8D47-B427-3B5119B5BFA6}"/>
              </a:ext>
            </a:extLst>
          </p:cNvPr>
          <p:cNvSpPr>
            <a:spLocks noGrp="1"/>
          </p:cNvSpPr>
          <p:nvPr>
            <p:ph type="dt" sz="half" idx="10"/>
          </p:nvPr>
        </p:nvSpPr>
        <p:spPr/>
        <p:txBody>
          <a:bodyPr/>
          <a:lstStyle/>
          <a:p>
            <a:fld id="{6F968FED-AE8E-48A1-9C9F-5EA9EC119B61}" type="datetime1">
              <a:rPr lang="en-US" smtClean="0"/>
              <a:t>7/5/2022</a:t>
            </a:fld>
            <a:endParaRPr lang="en-US" dirty="0"/>
          </a:p>
        </p:txBody>
      </p:sp>
      <p:sp>
        <p:nvSpPr>
          <p:cNvPr id="3" name="Footer Placeholder 2">
            <a:extLst>
              <a:ext uri="{FF2B5EF4-FFF2-40B4-BE49-F238E27FC236}">
                <a16:creationId xmlns:a16="http://schemas.microsoft.com/office/drawing/2014/main" id="{E0925B2A-D255-564D-9B9A-8DDBF216AFE7}"/>
              </a:ext>
            </a:extLst>
          </p:cNvPr>
          <p:cNvSpPr>
            <a:spLocks noGrp="1"/>
          </p:cNvSpPr>
          <p:nvPr>
            <p:ph type="ftr" sz="quarter" idx="11"/>
          </p:nvPr>
        </p:nvSpPr>
        <p:spPr/>
        <p:txBody>
          <a:bodyPr/>
          <a:lstStyle/>
          <a:p>
            <a:r>
              <a:rPr lang="en-US"/>
              <a:t>Approved by Finance Management</a:t>
            </a:r>
            <a:endParaRPr lang="en-US" dirty="0"/>
          </a:p>
        </p:txBody>
      </p:sp>
      <p:sp>
        <p:nvSpPr>
          <p:cNvPr id="4" name="Slide Number Placeholder 3">
            <a:extLst>
              <a:ext uri="{FF2B5EF4-FFF2-40B4-BE49-F238E27FC236}">
                <a16:creationId xmlns:a16="http://schemas.microsoft.com/office/drawing/2014/main" id="{808EB186-FFD4-0D4E-BB54-B6366C8F86ED}"/>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80525309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8759-8E48-4C4A-AD81-312F9E1BB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0A62A2-E172-9E41-86E0-216939797F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BD4A37-6DC7-6845-9E2E-81FA608C2B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281FD4-F050-5C47-8137-A528E8165A01}"/>
              </a:ext>
            </a:extLst>
          </p:cNvPr>
          <p:cNvSpPr>
            <a:spLocks noGrp="1"/>
          </p:cNvSpPr>
          <p:nvPr>
            <p:ph type="dt" sz="half" idx="10"/>
          </p:nvPr>
        </p:nvSpPr>
        <p:spPr/>
        <p:txBody>
          <a:bodyPr/>
          <a:lstStyle/>
          <a:p>
            <a:fld id="{E2A08BE2-1256-488C-BC59-A4850E815D3A}" type="datetime1">
              <a:rPr lang="en-US" smtClean="0"/>
              <a:t>7/5/2022</a:t>
            </a:fld>
            <a:endParaRPr lang="en-US" dirty="0"/>
          </a:p>
        </p:txBody>
      </p:sp>
      <p:sp>
        <p:nvSpPr>
          <p:cNvPr id="6" name="Footer Placeholder 5">
            <a:extLst>
              <a:ext uri="{FF2B5EF4-FFF2-40B4-BE49-F238E27FC236}">
                <a16:creationId xmlns:a16="http://schemas.microsoft.com/office/drawing/2014/main" id="{D7E6A8AA-37F1-AA4E-A5BC-98A379B675F0}"/>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B003F59-0D16-8242-A90A-20A812C1E4F3}"/>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77941627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53149-25B7-6C46-A442-8DD1A85F4A66}"/>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438D8326-1B25-1F49-94FF-97AEF7561A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3EF7108-D2C4-774C-8FCC-61DAA8FE4D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D9C411-FAFE-AB43-8E02-46AC476E36A0}"/>
              </a:ext>
            </a:extLst>
          </p:cNvPr>
          <p:cNvSpPr>
            <a:spLocks noGrp="1"/>
          </p:cNvSpPr>
          <p:nvPr>
            <p:ph type="dt" sz="half" idx="10"/>
          </p:nvPr>
        </p:nvSpPr>
        <p:spPr/>
        <p:txBody>
          <a:bodyPr/>
          <a:lstStyle/>
          <a:p>
            <a:fld id="{B0DC3E3D-BA01-48D8-AC96-17552815D63C}" type="datetime1">
              <a:rPr lang="en-US" smtClean="0"/>
              <a:t>7/5/2022</a:t>
            </a:fld>
            <a:endParaRPr lang="en-US" dirty="0"/>
          </a:p>
        </p:txBody>
      </p:sp>
      <p:sp>
        <p:nvSpPr>
          <p:cNvPr id="6" name="Footer Placeholder 5">
            <a:extLst>
              <a:ext uri="{FF2B5EF4-FFF2-40B4-BE49-F238E27FC236}">
                <a16:creationId xmlns:a16="http://schemas.microsoft.com/office/drawing/2014/main" id="{A4A3DEA8-E1B7-EC43-ABDB-59F12D05E576}"/>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426024A5-4E6D-2F4A-966D-6F01814F51DE}"/>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76373683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2593-2277-704E-B558-BB8D63878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ADB7E5-2EE5-8341-B81A-D013EE383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F37488C-7221-F641-995B-3178CDB906F8}"/>
              </a:ext>
            </a:extLst>
          </p:cNvPr>
          <p:cNvSpPr>
            <a:spLocks noGrp="1"/>
          </p:cNvSpPr>
          <p:nvPr>
            <p:ph type="dt" sz="half" idx="10"/>
          </p:nvPr>
        </p:nvSpPr>
        <p:spPr/>
        <p:txBody>
          <a:bodyPr/>
          <a:lstStyle/>
          <a:p>
            <a:fld id="{C0FBF706-034A-44DE-9862-6D27430E1856}" type="datetime1">
              <a:rPr lang="en-US" smtClean="0"/>
              <a:t>7/5/2022</a:t>
            </a:fld>
            <a:endParaRPr lang="en-US" dirty="0"/>
          </a:p>
        </p:txBody>
      </p:sp>
      <p:sp>
        <p:nvSpPr>
          <p:cNvPr id="5" name="Footer Placeholder 4">
            <a:extLst>
              <a:ext uri="{FF2B5EF4-FFF2-40B4-BE49-F238E27FC236}">
                <a16:creationId xmlns:a16="http://schemas.microsoft.com/office/drawing/2014/main" id="{E8F07A02-9BF9-B742-B91B-BF6BE443DE15}"/>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DB4EE2B2-CEFF-EF4B-8477-7EB634F2CB0F}"/>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18375018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FDA9-CF52-BC49-9C5F-D8375BFC72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F6871-A684-6F43-BE6D-07CFECFB1B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16C5-7C5F-C448-9C50-16B7BBB1E8E0}"/>
              </a:ext>
            </a:extLst>
          </p:cNvPr>
          <p:cNvSpPr>
            <a:spLocks noGrp="1"/>
          </p:cNvSpPr>
          <p:nvPr>
            <p:ph type="dt" sz="half" idx="10"/>
          </p:nvPr>
        </p:nvSpPr>
        <p:spPr/>
        <p:txBody>
          <a:bodyPr/>
          <a:lstStyle/>
          <a:p>
            <a:fld id="{560DF717-AD93-4282-9865-39647164CD39}" type="datetime1">
              <a:rPr lang="en-US" smtClean="0"/>
              <a:t>7/5/2022</a:t>
            </a:fld>
            <a:endParaRPr lang="en-US" dirty="0"/>
          </a:p>
        </p:txBody>
      </p:sp>
      <p:sp>
        <p:nvSpPr>
          <p:cNvPr id="5" name="Footer Placeholder 4">
            <a:extLst>
              <a:ext uri="{FF2B5EF4-FFF2-40B4-BE49-F238E27FC236}">
                <a16:creationId xmlns:a16="http://schemas.microsoft.com/office/drawing/2014/main" id="{81784BB0-3B14-F34B-B5CA-4B12FF7F88AC}"/>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B5FEBA91-B748-0840-B4B9-B249737B1904}"/>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19613304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4C2B-4B52-D342-8F19-3E82DA8F0932}"/>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593DB9D-6A4A-9448-BECE-B9EECD31DBAE}"/>
              </a:ext>
            </a:extLst>
          </p:cNvPr>
          <p:cNvSpPr>
            <a:spLocks noGrp="1"/>
          </p:cNvSpPr>
          <p:nvPr>
            <p:ph type="body" idx="1"/>
          </p:nvPr>
        </p:nvSpPr>
        <p:spPr>
          <a:xfrm>
            <a:off x="831850" y="4589464"/>
            <a:ext cx="10515600" cy="115998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F995C81-0C65-C948-AD44-A99C22F059E7}"/>
              </a:ext>
            </a:extLst>
          </p:cNvPr>
          <p:cNvSpPr>
            <a:spLocks noGrp="1"/>
          </p:cNvSpPr>
          <p:nvPr>
            <p:ph type="dt" sz="half" idx="10"/>
          </p:nvPr>
        </p:nvSpPr>
        <p:spPr/>
        <p:txBody>
          <a:bodyPr/>
          <a:lstStyle/>
          <a:p>
            <a:fld id="{B8F97834-ED17-4A8C-BCEE-609197291409}" type="datetime1">
              <a:rPr lang="en-US" smtClean="0"/>
              <a:t>7/5/2022</a:t>
            </a:fld>
            <a:endParaRPr lang="en-US" dirty="0"/>
          </a:p>
        </p:txBody>
      </p:sp>
      <p:sp>
        <p:nvSpPr>
          <p:cNvPr id="5" name="Footer Placeholder 4">
            <a:extLst>
              <a:ext uri="{FF2B5EF4-FFF2-40B4-BE49-F238E27FC236}">
                <a16:creationId xmlns:a16="http://schemas.microsoft.com/office/drawing/2014/main" id="{11D88000-685E-9D44-933C-AD0A4E2ABF50}"/>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15436E97-CC73-B74D-9B4F-38E9CB762721}"/>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21251894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302EA-9AEE-344A-A15F-ED02F06DC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775C2-302C-0D45-B615-A0830B0E3819}"/>
              </a:ext>
            </a:extLst>
          </p:cNvPr>
          <p:cNvSpPr>
            <a:spLocks noGrp="1"/>
          </p:cNvSpPr>
          <p:nvPr>
            <p:ph sz="half" idx="1"/>
          </p:nvPr>
        </p:nvSpPr>
        <p:spPr>
          <a:xfrm>
            <a:off x="838200" y="1825625"/>
            <a:ext cx="5181600" cy="39363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4662A0-B65D-9A4E-B305-67EAC5175505}"/>
              </a:ext>
            </a:extLst>
          </p:cNvPr>
          <p:cNvSpPr>
            <a:spLocks noGrp="1"/>
          </p:cNvSpPr>
          <p:nvPr>
            <p:ph sz="half" idx="2"/>
          </p:nvPr>
        </p:nvSpPr>
        <p:spPr>
          <a:xfrm>
            <a:off x="6172200" y="1825625"/>
            <a:ext cx="5181600" cy="39363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2F636-C5F4-4B47-8EF4-39973E7BD285}"/>
              </a:ext>
            </a:extLst>
          </p:cNvPr>
          <p:cNvSpPr>
            <a:spLocks noGrp="1"/>
          </p:cNvSpPr>
          <p:nvPr>
            <p:ph type="dt" sz="half" idx="10"/>
          </p:nvPr>
        </p:nvSpPr>
        <p:spPr/>
        <p:txBody>
          <a:bodyPr/>
          <a:lstStyle/>
          <a:p>
            <a:fld id="{87990C70-8709-4CE9-AA68-43A5D9523483}" type="datetime1">
              <a:rPr lang="en-US" smtClean="0"/>
              <a:t>7/5/2022</a:t>
            </a:fld>
            <a:endParaRPr lang="en-US" dirty="0"/>
          </a:p>
        </p:txBody>
      </p:sp>
      <p:sp>
        <p:nvSpPr>
          <p:cNvPr id="6" name="Footer Placeholder 5">
            <a:extLst>
              <a:ext uri="{FF2B5EF4-FFF2-40B4-BE49-F238E27FC236}">
                <a16:creationId xmlns:a16="http://schemas.microsoft.com/office/drawing/2014/main" id="{3EBE7E32-0816-A546-A228-0F51DA276F32}"/>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7708593-30A0-1842-9C30-A32EE91117B8}"/>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552455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2E73-8F27-1B4D-A04D-B49CADD6BC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A47B7A-54D3-AE4A-B2E4-E0A1E1A4F8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5716BA-26EF-8D48-87E1-C844F59B4BAB}"/>
              </a:ext>
            </a:extLst>
          </p:cNvPr>
          <p:cNvSpPr>
            <a:spLocks noGrp="1"/>
          </p:cNvSpPr>
          <p:nvPr>
            <p:ph sz="half" idx="2"/>
          </p:nvPr>
        </p:nvSpPr>
        <p:spPr>
          <a:xfrm>
            <a:off x="839788" y="2505075"/>
            <a:ext cx="5157787"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5A0F46-122E-4D4A-AE24-20BEB58C6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0C21FC-3294-104B-94EB-FA1B1DAC894C}"/>
              </a:ext>
            </a:extLst>
          </p:cNvPr>
          <p:cNvSpPr>
            <a:spLocks noGrp="1"/>
          </p:cNvSpPr>
          <p:nvPr>
            <p:ph sz="quarter" idx="4"/>
          </p:nvPr>
        </p:nvSpPr>
        <p:spPr>
          <a:xfrm>
            <a:off x="6172200" y="2505075"/>
            <a:ext cx="5183188"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EE41AF-4D33-954F-8425-FDCB1B510431}"/>
              </a:ext>
            </a:extLst>
          </p:cNvPr>
          <p:cNvSpPr>
            <a:spLocks noGrp="1"/>
          </p:cNvSpPr>
          <p:nvPr>
            <p:ph type="dt" sz="half" idx="10"/>
          </p:nvPr>
        </p:nvSpPr>
        <p:spPr/>
        <p:txBody>
          <a:bodyPr/>
          <a:lstStyle/>
          <a:p>
            <a:fld id="{8B908BA7-D71C-4B8E-9B3F-79349A4CF52A}" type="datetime1">
              <a:rPr lang="en-US" smtClean="0"/>
              <a:t>7/5/2022</a:t>
            </a:fld>
            <a:endParaRPr lang="en-US" dirty="0"/>
          </a:p>
        </p:txBody>
      </p:sp>
      <p:sp>
        <p:nvSpPr>
          <p:cNvPr id="8" name="Footer Placeholder 7">
            <a:extLst>
              <a:ext uri="{FF2B5EF4-FFF2-40B4-BE49-F238E27FC236}">
                <a16:creationId xmlns:a16="http://schemas.microsoft.com/office/drawing/2014/main" id="{EEC56EF9-A437-E442-B5F6-A9E037C2B2E1}"/>
              </a:ext>
            </a:extLst>
          </p:cNvPr>
          <p:cNvSpPr>
            <a:spLocks noGrp="1"/>
          </p:cNvSpPr>
          <p:nvPr>
            <p:ph type="ftr" sz="quarter" idx="11"/>
          </p:nvPr>
        </p:nvSpPr>
        <p:spPr/>
        <p:txBody>
          <a:bodyPr/>
          <a:lstStyle/>
          <a:p>
            <a:r>
              <a:rPr lang="en-US"/>
              <a:t>Approved by Finance Management</a:t>
            </a:r>
            <a:endParaRPr lang="en-US" dirty="0"/>
          </a:p>
        </p:txBody>
      </p:sp>
      <p:sp>
        <p:nvSpPr>
          <p:cNvPr id="9" name="Slide Number Placeholder 8">
            <a:extLst>
              <a:ext uri="{FF2B5EF4-FFF2-40B4-BE49-F238E27FC236}">
                <a16:creationId xmlns:a16="http://schemas.microsoft.com/office/drawing/2014/main" id="{9127AD77-724D-DE42-805D-8A2AAEA9850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04667167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2E73-8F27-1B4D-A04D-B49CADD6BC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A47B7A-54D3-AE4A-B2E4-E0A1E1A4F8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5716BA-26EF-8D48-87E1-C844F59B4BAB}"/>
              </a:ext>
            </a:extLst>
          </p:cNvPr>
          <p:cNvSpPr>
            <a:spLocks noGrp="1"/>
          </p:cNvSpPr>
          <p:nvPr>
            <p:ph sz="half" idx="2"/>
          </p:nvPr>
        </p:nvSpPr>
        <p:spPr>
          <a:xfrm>
            <a:off x="839788" y="2505075"/>
            <a:ext cx="5157787"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5A0F46-122E-4D4A-AE24-20BEB58C6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0C21FC-3294-104B-94EB-FA1B1DAC894C}"/>
              </a:ext>
            </a:extLst>
          </p:cNvPr>
          <p:cNvSpPr>
            <a:spLocks noGrp="1"/>
          </p:cNvSpPr>
          <p:nvPr>
            <p:ph sz="quarter" idx="4"/>
          </p:nvPr>
        </p:nvSpPr>
        <p:spPr>
          <a:xfrm>
            <a:off x="6172200" y="2505075"/>
            <a:ext cx="5183188"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EE41AF-4D33-954F-8425-FDCB1B510431}"/>
              </a:ext>
            </a:extLst>
          </p:cNvPr>
          <p:cNvSpPr>
            <a:spLocks noGrp="1"/>
          </p:cNvSpPr>
          <p:nvPr>
            <p:ph type="dt" sz="half" idx="10"/>
          </p:nvPr>
        </p:nvSpPr>
        <p:spPr/>
        <p:txBody>
          <a:bodyPr/>
          <a:lstStyle/>
          <a:p>
            <a:fld id="{511E89DC-343F-4470-8D5D-6ACACEC7D3EF}" type="datetime1">
              <a:rPr lang="en-US" smtClean="0"/>
              <a:t>7/5/2022</a:t>
            </a:fld>
            <a:endParaRPr lang="en-US" dirty="0"/>
          </a:p>
        </p:txBody>
      </p:sp>
      <p:sp>
        <p:nvSpPr>
          <p:cNvPr id="8" name="Footer Placeholder 7">
            <a:extLst>
              <a:ext uri="{FF2B5EF4-FFF2-40B4-BE49-F238E27FC236}">
                <a16:creationId xmlns:a16="http://schemas.microsoft.com/office/drawing/2014/main" id="{EEC56EF9-A437-E442-B5F6-A9E037C2B2E1}"/>
              </a:ext>
            </a:extLst>
          </p:cNvPr>
          <p:cNvSpPr>
            <a:spLocks noGrp="1"/>
          </p:cNvSpPr>
          <p:nvPr>
            <p:ph type="ftr" sz="quarter" idx="11"/>
          </p:nvPr>
        </p:nvSpPr>
        <p:spPr/>
        <p:txBody>
          <a:bodyPr/>
          <a:lstStyle/>
          <a:p>
            <a:r>
              <a:rPr lang="en-US"/>
              <a:t>Approved by Finance Management</a:t>
            </a:r>
            <a:endParaRPr lang="en-US" dirty="0"/>
          </a:p>
        </p:txBody>
      </p:sp>
      <p:sp>
        <p:nvSpPr>
          <p:cNvPr id="9" name="Slide Number Placeholder 8">
            <a:extLst>
              <a:ext uri="{FF2B5EF4-FFF2-40B4-BE49-F238E27FC236}">
                <a16:creationId xmlns:a16="http://schemas.microsoft.com/office/drawing/2014/main" id="{9127AD77-724D-DE42-805D-8A2AAEA9850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26822209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B3F3-36AE-634A-8925-2F4B3BEF03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4CCD92-503A-3548-938F-CAA2CA06AFE7}"/>
              </a:ext>
            </a:extLst>
          </p:cNvPr>
          <p:cNvSpPr>
            <a:spLocks noGrp="1"/>
          </p:cNvSpPr>
          <p:nvPr>
            <p:ph type="dt" sz="half" idx="10"/>
          </p:nvPr>
        </p:nvSpPr>
        <p:spPr/>
        <p:txBody>
          <a:bodyPr/>
          <a:lstStyle/>
          <a:p>
            <a:fld id="{1BC21D30-B400-441D-A1D7-99D5F106BB0C}" type="datetime1">
              <a:rPr lang="en-US" smtClean="0"/>
              <a:t>7/5/2022</a:t>
            </a:fld>
            <a:endParaRPr lang="en-US" dirty="0"/>
          </a:p>
        </p:txBody>
      </p:sp>
      <p:sp>
        <p:nvSpPr>
          <p:cNvPr id="4" name="Footer Placeholder 3">
            <a:extLst>
              <a:ext uri="{FF2B5EF4-FFF2-40B4-BE49-F238E27FC236}">
                <a16:creationId xmlns:a16="http://schemas.microsoft.com/office/drawing/2014/main" id="{9C18EC1E-A534-2048-9AE3-F801729E0AE2}"/>
              </a:ext>
            </a:extLst>
          </p:cNvPr>
          <p:cNvSpPr>
            <a:spLocks noGrp="1"/>
          </p:cNvSpPr>
          <p:nvPr>
            <p:ph type="ftr" sz="quarter" idx="11"/>
          </p:nvPr>
        </p:nvSpPr>
        <p:spPr/>
        <p:txBody>
          <a:bodyPr/>
          <a:lstStyle/>
          <a:p>
            <a:r>
              <a:rPr lang="en-US"/>
              <a:t>Approved by Finance Management</a:t>
            </a:r>
            <a:endParaRPr lang="en-US" dirty="0"/>
          </a:p>
        </p:txBody>
      </p:sp>
      <p:sp>
        <p:nvSpPr>
          <p:cNvPr id="5" name="Slide Number Placeholder 4">
            <a:extLst>
              <a:ext uri="{FF2B5EF4-FFF2-40B4-BE49-F238E27FC236}">
                <a16:creationId xmlns:a16="http://schemas.microsoft.com/office/drawing/2014/main" id="{7947D590-2C14-9F43-B16E-9E5010A7D6B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88728333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BE3086-A252-8D47-B427-3B5119B5BFA6}"/>
              </a:ext>
            </a:extLst>
          </p:cNvPr>
          <p:cNvSpPr>
            <a:spLocks noGrp="1"/>
          </p:cNvSpPr>
          <p:nvPr>
            <p:ph type="dt" sz="half" idx="10"/>
          </p:nvPr>
        </p:nvSpPr>
        <p:spPr/>
        <p:txBody>
          <a:bodyPr/>
          <a:lstStyle/>
          <a:p>
            <a:fld id="{18958FCD-856B-4970-BD31-9B490018908A}" type="datetime1">
              <a:rPr lang="en-US" smtClean="0"/>
              <a:t>7/5/2022</a:t>
            </a:fld>
            <a:endParaRPr lang="en-US" dirty="0"/>
          </a:p>
        </p:txBody>
      </p:sp>
      <p:sp>
        <p:nvSpPr>
          <p:cNvPr id="3" name="Footer Placeholder 2">
            <a:extLst>
              <a:ext uri="{FF2B5EF4-FFF2-40B4-BE49-F238E27FC236}">
                <a16:creationId xmlns:a16="http://schemas.microsoft.com/office/drawing/2014/main" id="{E0925B2A-D255-564D-9B9A-8DDBF216AFE7}"/>
              </a:ext>
            </a:extLst>
          </p:cNvPr>
          <p:cNvSpPr>
            <a:spLocks noGrp="1"/>
          </p:cNvSpPr>
          <p:nvPr>
            <p:ph type="ftr" sz="quarter" idx="11"/>
          </p:nvPr>
        </p:nvSpPr>
        <p:spPr/>
        <p:txBody>
          <a:bodyPr/>
          <a:lstStyle/>
          <a:p>
            <a:r>
              <a:rPr lang="en-US"/>
              <a:t>Approved by Finance Management</a:t>
            </a:r>
            <a:endParaRPr lang="en-US" dirty="0"/>
          </a:p>
        </p:txBody>
      </p:sp>
      <p:sp>
        <p:nvSpPr>
          <p:cNvPr id="4" name="Slide Number Placeholder 3">
            <a:extLst>
              <a:ext uri="{FF2B5EF4-FFF2-40B4-BE49-F238E27FC236}">
                <a16:creationId xmlns:a16="http://schemas.microsoft.com/office/drawing/2014/main" id="{808EB186-FFD4-0D4E-BB54-B6366C8F86ED}"/>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26629290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8759-8E48-4C4A-AD81-312F9E1BB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0A62A2-E172-9E41-86E0-216939797FDE}"/>
              </a:ext>
            </a:extLst>
          </p:cNvPr>
          <p:cNvSpPr>
            <a:spLocks noGrp="1"/>
          </p:cNvSpPr>
          <p:nvPr>
            <p:ph idx="1"/>
          </p:nvPr>
        </p:nvSpPr>
        <p:spPr>
          <a:xfrm>
            <a:off x="5183188" y="987425"/>
            <a:ext cx="6172200" cy="469939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BD4A37-6DC7-6845-9E2E-81FA608C2BAD}"/>
              </a:ext>
            </a:extLst>
          </p:cNvPr>
          <p:cNvSpPr>
            <a:spLocks noGrp="1"/>
          </p:cNvSpPr>
          <p:nvPr>
            <p:ph type="body" sz="half" idx="2"/>
          </p:nvPr>
        </p:nvSpPr>
        <p:spPr>
          <a:xfrm>
            <a:off x="839788" y="2057400"/>
            <a:ext cx="3932237" cy="367532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281FD4-F050-5C47-8137-A528E8165A01}"/>
              </a:ext>
            </a:extLst>
          </p:cNvPr>
          <p:cNvSpPr>
            <a:spLocks noGrp="1"/>
          </p:cNvSpPr>
          <p:nvPr>
            <p:ph type="dt" sz="half" idx="10"/>
          </p:nvPr>
        </p:nvSpPr>
        <p:spPr/>
        <p:txBody>
          <a:bodyPr/>
          <a:lstStyle/>
          <a:p>
            <a:fld id="{C2919C7E-F94C-49E5-9E65-116998723894}" type="datetime1">
              <a:rPr lang="en-US" smtClean="0"/>
              <a:t>7/5/2022</a:t>
            </a:fld>
            <a:endParaRPr lang="en-US" dirty="0"/>
          </a:p>
        </p:txBody>
      </p:sp>
      <p:sp>
        <p:nvSpPr>
          <p:cNvPr id="6" name="Footer Placeholder 5">
            <a:extLst>
              <a:ext uri="{FF2B5EF4-FFF2-40B4-BE49-F238E27FC236}">
                <a16:creationId xmlns:a16="http://schemas.microsoft.com/office/drawing/2014/main" id="{D7E6A8AA-37F1-AA4E-A5BC-98A379B675F0}"/>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B003F59-0D16-8242-A90A-20A812C1E4F3}"/>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23775137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53149-25B7-6C46-A442-8DD1A85F4A66}"/>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438D8326-1B25-1F49-94FF-97AEF7561A5E}"/>
              </a:ext>
            </a:extLst>
          </p:cNvPr>
          <p:cNvSpPr>
            <a:spLocks noGrp="1"/>
          </p:cNvSpPr>
          <p:nvPr>
            <p:ph type="pic" idx="1"/>
          </p:nvPr>
        </p:nvSpPr>
        <p:spPr>
          <a:xfrm>
            <a:off x="5183188" y="987426"/>
            <a:ext cx="6172200" cy="47494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3EF7108-D2C4-774C-8FCC-61DAA8FE4D6F}"/>
              </a:ext>
            </a:extLst>
          </p:cNvPr>
          <p:cNvSpPr>
            <a:spLocks noGrp="1"/>
          </p:cNvSpPr>
          <p:nvPr>
            <p:ph type="body" sz="half" idx="2"/>
          </p:nvPr>
        </p:nvSpPr>
        <p:spPr>
          <a:xfrm>
            <a:off x="839788" y="2057400"/>
            <a:ext cx="3932237" cy="37145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D9C411-FAFE-AB43-8E02-46AC476E36A0}"/>
              </a:ext>
            </a:extLst>
          </p:cNvPr>
          <p:cNvSpPr>
            <a:spLocks noGrp="1"/>
          </p:cNvSpPr>
          <p:nvPr>
            <p:ph type="dt" sz="half" idx="10"/>
          </p:nvPr>
        </p:nvSpPr>
        <p:spPr/>
        <p:txBody>
          <a:bodyPr/>
          <a:lstStyle/>
          <a:p>
            <a:fld id="{25DFFF0B-A5EC-4E8A-9836-C8842F175D64}" type="datetime1">
              <a:rPr lang="en-US" smtClean="0"/>
              <a:t>7/5/2022</a:t>
            </a:fld>
            <a:endParaRPr lang="en-US" dirty="0"/>
          </a:p>
        </p:txBody>
      </p:sp>
      <p:sp>
        <p:nvSpPr>
          <p:cNvPr id="6" name="Footer Placeholder 5">
            <a:extLst>
              <a:ext uri="{FF2B5EF4-FFF2-40B4-BE49-F238E27FC236}">
                <a16:creationId xmlns:a16="http://schemas.microsoft.com/office/drawing/2014/main" id="{A4A3DEA8-E1B7-EC43-ABDB-59F12D05E576}"/>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426024A5-4E6D-2F4A-966D-6F01814F51DE}"/>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88788874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2593-2277-704E-B558-BB8D63878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ADB7E5-2EE5-8341-B81A-D013EE383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F37488C-7221-F641-995B-3178CDB906F8}"/>
              </a:ext>
            </a:extLst>
          </p:cNvPr>
          <p:cNvSpPr>
            <a:spLocks noGrp="1"/>
          </p:cNvSpPr>
          <p:nvPr>
            <p:ph type="dt" sz="half" idx="10"/>
          </p:nvPr>
        </p:nvSpPr>
        <p:spPr/>
        <p:txBody>
          <a:bodyPr/>
          <a:lstStyle/>
          <a:p>
            <a:fld id="{B6B50374-49F4-4092-8DB2-66662933E3C8}" type="datetime1">
              <a:rPr lang="en-US" smtClean="0"/>
              <a:t>7/5/2022</a:t>
            </a:fld>
            <a:endParaRPr lang="en-US" dirty="0"/>
          </a:p>
        </p:txBody>
      </p:sp>
      <p:sp>
        <p:nvSpPr>
          <p:cNvPr id="5" name="Footer Placeholder 4">
            <a:extLst>
              <a:ext uri="{FF2B5EF4-FFF2-40B4-BE49-F238E27FC236}">
                <a16:creationId xmlns:a16="http://schemas.microsoft.com/office/drawing/2014/main" id="{E8F07A02-9BF9-B742-B91B-BF6BE443DE15}"/>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DB4EE2B2-CEFF-EF4B-8477-7EB634F2CB0F}"/>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84234746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FDA9-CF52-BC49-9C5F-D8375BFC72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F6871-A684-6F43-BE6D-07CFECFB1B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16C5-7C5F-C448-9C50-16B7BBB1E8E0}"/>
              </a:ext>
            </a:extLst>
          </p:cNvPr>
          <p:cNvSpPr>
            <a:spLocks noGrp="1"/>
          </p:cNvSpPr>
          <p:nvPr>
            <p:ph type="dt" sz="half" idx="10"/>
          </p:nvPr>
        </p:nvSpPr>
        <p:spPr/>
        <p:txBody>
          <a:bodyPr/>
          <a:lstStyle/>
          <a:p>
            <a:fld id="{469BB2AC-47C9-42FC-BAEC-9D90533810A7}" type="datetime1">
              <a:rPr lang="en-US" smtClean="0"/>
              <a:t>7/5/2022</a:t>
            </a:fld>
            <a:endParaRPr lang="en-US" dirty="0"/>
          </a:p>
        </p:txBody>
      </p:sp>
      <p:sp>
        <p:nvSpPr>
          <p:cNvPr id="5" name="Footer Placeholder 4">
            <a:extLst>
              <a:ext uri="{FF2B5EF4-FFF2-40B4-BE49-F238E27FC236}">
                <a16:creationId xmlns:a16="http://schemas.microsoft.com/office/drawing/2014/main" id="{81784BB0-3B14-F34B-B5CA-4B12FF7F88AC}"/>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B5FEBA91-B748-0840-B4B9-B249737B1904}"/>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32925369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4C2B-4B52-D342-8F19-3E82DA8F0932}"/>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593DB9D-6A4A-9448-BECE-B9EECD31DBAE}"/>
              </a:ext>
            </a:extLst>
          </p:cNvPr>
          <p:cNvSpPr>
            <a:spLocks noGrp="1"/>
          </p:cNvSpPr>
          <p:nvPr>
            <p:ph type="body" idx="1"/>
          </p:nvPr>
        </p:nvSpPr>
        <p:spPr>
          <a:xfrm>
            <a:off x="831850" y="4589464"/>
            <a:ext cx="10515600" cy="115998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F995C81-0C65-C948-AD44-A99C22F059E7}"/>
              </a:ext>
            </a:extLst>
          </p:cNvPr>
          <p:cNvSpPr>
            <a:spLocks noGrp="1"/>
          </p:cNvSpPr>
          <p:nvPr>
            <p:ph type="dt" sz="half" idx="10"/>
          </p:nvPr>
        </p:nvSpPr>
        <p:spPr/>
        <p:txBody>
          <a:bodyPr/>
          <a:lstStyle/>
          <a:p>
            <a:fld id="{F086E19B-FA9B-4C6B-BC39-37AFEA8900DC}" type="datetime1">
              <a:rPr lang="en-US" smtClean="0"/>
              <a:t>7/5/2022</a:t>
            </a:fld>
            <a:endParaRPr lang="en-US" dirty="0"/>
          </a:p>
        </p:txBody>
      </p:sp>
      <p:sp>
        <p:nvSpPr>
          <p:cNvPr id="5" name="Footer Placeholder 4">
            <a:extLst>
              <a:ext uri="{FF2B5EF4-FFF2-40B4-BE49-F238E27FC236}">
                <a16:creationId xmlns:a16="http://schemas.microsoft.com/office/drawing/2014/main" id="{11D88000-685E-9D44-933C-AD0A4E2ABF50}"/>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15436E97-CC73-B74D-9B4F-38E9CB762721}"/>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94718041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302EA-9AEE-344A-A15F-ED02F06DC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775C2-302C-0D45-B615-A0830B0E3819}"/>
              </a:ext>
            </a:extLst>
          </p:cNvPr>
          <p:cNvSpPr>
            <a:spLocks noGrp="1"/>
          </p:cNvSpPr>
          <p:nvPr>
            <p:ph sz="half" idx="1"/>
          </p:nvPr>
        </p:nvSpPr>
        <p:spPr>
          <a:xfrm>
            <a:off x="838200" y="1825625"/>
            <a:ext cx="5181600" cy="39363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4662A0-B65D-9A4E-B305-67EAC5175505}"/>
              </a:ext>
            </a:extLst>
          </p:cNvPr>
          <p:cNvSpPr>
            <a:spLocks noGrp="1"/>
          </p:cNvSpPr>
          <p:nvPr>
            <p:ph sz="half" idx="2"/>
          </p:nvPr>
        </p:nvSpPr>
        <p:spPr>
          <a:xfrm>
            <a:off x="6172200" y="1825625"/>
            <a:ext cx="5181600" cy="39363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2F636-C5F4-4B47-8EF4-39973E7BD285}"/>
              </a:ext>
            </a:extLst>
          </p:cNvPr>
          <p:cNvSpPr>
            <a:spLocks noGrp="1"/>
          </p:cNvSpPr>
          <p:nvPr>
            <p:ph type="dt" sz="half" idx="10"/>
          </p:nvPr>
        </p:nvSpPr>
        <p:spPr/>
        <p:txBody>
          <a:bodyPr/>
          <a:lstStyle/>
          <a:p>
            <a:fld id="{2429BA5D-13EF-4327-9EEF-B5A07226F8A5}" type="datetime1">
              <a:rPr lang="en-US" smtClean="0"/>
              <a:t>7/5/2022</a:t>
            </a:fld>
            <a:endParaRPr lang="en-US" dirty="0"/>
          </a:p>
        </p:txBody>
      </p:sp>
      <p:sp>
        <p:nvSpPr>
          <p:cNvPr id="6" name="Footer Placeholder 5">
            <a:extLst>
              <a:ext uri="{FF2B5EF4-FFF2-40B4-BE49-F238E27FC236}">
                <a16:creationId xmlns:a16="http://schemas.microsoft.com/office/drawing/2014/main" id="{3EBE7E32-0816-A546-A228-0F51DA276F32}"/>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7708593-30A0-1842-9C30-A32EE91117B8}"/>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26583631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2E73-8F27-1B4D-A04D-B49CADD6BC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A47B7A-54D3-AE4A-B2E4-E0A1E1A4F8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5716BA-26EF-8D48-87E1-C844F59B4BAB}"/>
              </a:ext>
            </a:extLst>
          </p:cNvPr>
          <p:cNvSpPr>
            <a:spLocks noGrp="1"/>
          </p:cNvSpPr>
          <p:nvPr>
            <p:ph sz="half" idx="2"/>
          </p:nvPr>
        </p:nvSpPr>
        <p:spPr>
          <a:xfrm>
            <a:off x="839788" y="2505075"/>
            <a:ext cx="5157787"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5A0F46-122E-4D4A-AE24-20BEB58C6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0C21FC-3294-104B-94EB-FA1B1DAC894C}"/>
              </a:ext>
            </a:extLst>
          </p:cNvPr>
          <p:cNvSpPr>
            <a:spLocks noGrp="1"/>
          </p:cNvSpPr>
          <p:nvPr>
            <p:ph sz="quarter" idx="4"/>
          </p:nvPr>
        </p:nvSpPr>
        <p:spPr>
          <a:xfrm>
            <a:off x="6172200" y="2505075"/>
            <a:ext cx="5183188"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EE41AF-4D33-954F-8425-FDCB1B510431}"/>
              </a:ext>
            </a:extLst>
          </p:cNvPr>
          <p:cNvSpPr>
            <a:spLocks noGrp="1"/>
          </p:cNvSpPr>
          <p:nvPr>
            <p:ph type="dt" sz="half" idx="10"/>
          </p:nvPr>
        </p:nvSpPr>
        <p:spPr/>
        <p:txBody>
          <a:bodyPr/>
          <a:lstStyle/>
          <a:p>
            <a:fld id="{434C95C8-F9C9-47EC-AA21-B43C747C4EB0}" type="datetime1">
              <a:rPr lang="en-US" smtClean="0"/>
              <a:t>7/5/2022</a:t>
            </a:fld>
            <a:endParaRPr lang="en-US" dirty="0"/>
          </a:p>
        </p:txBody>
      </p:sp>
      <p:sp>
        <p:nvSpPr>
          <p:cNvPr id="8" name="Footer Placeholder 7">
            <a:extLst>
              <a:ext uri="{FF2B5EF4-FFF2-40B4-BE49-F238E27FC236}">
                <a16:creationId xmlns:a16="http://schemas.microsoft.com/office/drawing/2014/main" id="{EEC56EF9-A437-E442-B5F6-A9E037C2B2E1}"/>
              </a:ext>
            </a:extLst>
          </p:cNvPr>
          <p:cNvSpPr>
            <a:spLocks noGrp="1"/>
          </p:cNvSpPr>
          <p:nvPr>
            <p:ph type="ftr" sz="quarter" idx="11"/>
          </p:nvPr>
        </p:nvSpPr>
        <p:spPr/>
        <p:txBody>
          <a:bodyPr/>
          <a:lstStyle/>
          <a:p>
            <a:r>
              <a:rPr lang="en-US"/>
              <a:t>Approved by Finance Management</a:t>
            </a:r>
            <a:endParaRPr lang="en-US" dirty="0"/>
          </a:p>
        </p:txBody>
      </p:sp>
      <p:sp>
        <p:nvSpPr>
          <p:cNvPr id="9" name="Slide Number Placeholder 8">
            <a:extLst>
              <a:ext uri="{FF2B5EF4-FFF2-40B4-BE49-F238E27FC236}">
                <a16:creationId xmlns:a16="http://schemas.microsoft.com/office/drawing/2014/main" id="{9127AD77-724D-DE42-805D-8A2AAEA9850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219426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B3F3-36AE-634A-8925-2F4B3BEF03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4CCD92-503A-3548-938F-CAA2CA06AFE7}"/>
              </a:ext>
            </a:extLst>
          </p:cNvPr>
          <p:cNvSpPr>
            <a:spLocks noGrp="1"/>
          </p:cNvSpPr>
          <p:nvPr>
            <p:ph type="dt" sz="half" idx="10"/>
          </p:nvPr>
        </p:nvSpPr>
        <p:spPr/>
        <p:txBody>
          <a:bodyPr/>
          <a:lstStyle/>
          <a:p>
            <a:fld id="{12824DFC-CD92-4B86-8FE0-BEAAC9C0A740}" type="datetime1">
              <a:rPr lang="en-US" smtClean="0"/>
              <a:t>7/5/2022</a:t>
            </a:fld>
            <a:endParaRPr lang="en-US" dirty="0"/>
          </a:p>
        </p:txBody>
      </p:sp>
      <p:sp>
        <p:nvSpPr>
          <p:cNvPr id="4" name="Footer Placeholder 3">
            <a:extLst>
              <a:ext uri="{FF2B5EF4-FFF2-40B4-BE49-F238E27FC236}">
                <a16:creationId xmlns:a16="http://schemas.microsoft.com/office/drawing/2014/main" id="{9C18EC1E-A534-2048-9AE3-F801729E0AE2}"/>
              </a:ext>
            </a:extLst>
          </p:cNvPr>
          <p:cNvSpPr>
            <a:spLocks noGrp="1"/>
          </p:cNvSpPr>
          <p:nvPr>
            <p:ph type="ftr" sz="quarter" idx="11"/>
          </p:nvPr>
        </p:nvSpPr>
        <p:spPr/>
        <p:txBody>
          <a:bodyPr/>
          <a:lstStyle/>
          <a:p>
            <a:r>
              <a:rPr lang="en-US"/>
              <a:t>Approved by Finance Management</a:t>
            </a:r>
            <a:endParaRPr lang="en-US" dirty="0"/>
          </a:p>
        </p:txBody>
      </p:sp>
      <p:sp>
        <p:nvSpPr>
          <p:cNvPr id="5" name="Slide Number Placeholder 4">
            <a:extLst>
              <a:ext uri="{FF2B5EF4-FFF2-40B4-BE49-F238E27FC236}">
                <a16:creationId xmlns:a16="http://schemas.microsoft.com/office/drawing/2014/main" id="{7947D590-2C14-9F43-B16E-9E5010A7D6B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43612910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B3F3-36AE-634A-8925-2F4B3BEF03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4CCD92-503A-3548-938F-CAA2CA06AFE7}"/>
              </a:ext>
            </a:extLst>
          </p:cNvPr>
          <p:cNvSpPr>
            <a:spLocks noGrp="1"/>
          </p:cNvSpPr>
          <p:nvPr>
            <p:ph type="dt" sz="half" idx="10"/>
          </p:nvPr>
        </p:nvSpPr>
        <p:spPr/>
        <p:txBody>
          <a:bodyPr/>
          <a:lstStyle/>
          <a:p>
            <a:fld id="{6DAC1A11-12D7-4838-B9A7-1CCDCBC962EF}" type="datetime1">
              <a:rPr lang="en-US" smtClean="0"/>
              <a:t>7/5/2022</a:t>
            </a:fld>
            <a:endParaRPr lang="en-US" dirty="0"/>
          </a:p>
        </p:txBody>
      </p:sp>
      <p:sp>
        <p:nvSpPr>
          <p:cNvPr id="4" name="Footer Placeholder 3">
            <a:extLst>
              <a:ext uri="{FF2B5EF4-FFF2-40B4-BE49-F238E27FC236}">
                <a16:creationId xmlns:a16="http://schemas.microsoft.com/office/drawing/2014/main" id="{9C18EC1E-A534-2048-9AE3-F801729E0AE2}"/>
              </a:ext>
            </a:extLst>
          </p:cNvPr>
          <p:cNvSpPr>
            <a:spLocks noGrp="1"/>
          </p:cNvSpPr>
          <p:nvPr>
            <p:ph type="ftr" sz="quarter" idx="11"/>
          </p:nvPr>
        </p:nvSpPr>
        <p:spPr/>
        <p:txBody>
          <a:bodyPr/>
          <a:lstStyle/>
          <a:p>
            <a:r>
              <a:rPr lang="en-US"/>
              <a:t>Approved by Finance Management</a:t>
            </a:r>
            <a:endParaRPr lang="en-US" dirty="0"/>
          </a:p>
        </p:txBody>
      </p:sp>
      <p:sp>
        <p:nvSpPr>
          <p:cNvPr id="5" name="Slide Number Placeholder 4">
            <a:extLst>
              <a:ext uri="{FF2B5EF4-FFF2-40B4-BE49-F238E27FC236}">
                <a16:creationId xmlns:a16="http://schemas.microsoft.com/office/drawing/2014/main" id="{7947D590-2C14-9F43-B16E-9E5010A7D6B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77839444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BE3086-A252-8D47-B427-3B5119B5BFA6}"/>
              </a:ext>
            </a:extLst>
          </p:cNvPr>
          <p:cNvSpPr>
            <a:spLocks noGrp="1"/>
          </p:cNvSpPr>
          <p:nvPr>
            <p:ph type="dt" sz="half" idx="10"/>
          </p:nvPr>
        </p:nvSpPr>
        <p:spPr/>
        <p:txBody>
          <a:bodyPr/>
          <a:lstStyle/>
          <a:p>
            <a:fld id="{71B37BA1-17A6-4C14-8030-F9F4FDDA036C}" type="datetime1">
              <a:rPr lang="en-US" smtClean="0"/>
              <a:t>7/5/2022</a:t>
            </a:fld>
            <a:endParaRPr lang="en-US" dirty="0"/>
          </a:p>
        </p:txBody>
      </p:sp>
      <p:sp>
        <p:nvSpPr>
          <p:cNvPr id="3" name="Footer Placeholder 2">
            <a:extLst>
              <a:ext uri="{FF2B5EF4-FFF2-40B4-BE49-F238E27FC236}">
                <a16:creationId xmlns:a16="http://schemas.microsoft.com/office/drawing/2014/main" id="{E0925B2A-D255-564D-9B9A-8DDBF216AFE7}"/>
              </a:ext>
            </a:extLst>
          </p:cNvPr>
          <p:cNvSpPr>
            <a:spLocks noGrp="1"/>
          </p:cNvSpPr>
          <p:nvPr>
            <p:ph type="ftr" sz="quarter" idx="11"/>
          </p:nvPr>
        </p:nvSpPr>
        <p:spPr/>
        <p:txBody>
          <a:bodyPr/>
          <a:lstStyle/>
          <a:p>
            <a:r>
              <a:rPr lang="en-US"/>
              <a:t>Approved by Finance Management</a:t>
            </a:r>
            <a:endParaRPr lang="en-US" dirty="0"/>
          </a:p>
        </p:txBody>
      </p:sp>
      <p:sp>
        <p:nvSpPr>
          <p:cNvPr id="4" name="Slide Number Placeholder 3">
            <a:extLst>
              <a:ext uri="{FF2B5EF4-FFF2-40B4-BE49-F238E27FC236}">
                <a16:creationId xmlns:a16="http://schemas.microsoft.com/office/drawing/2014/main" id="{808EB186-FFD4-0D4E-BB54-B6366C8F86ED}"/>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01026723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8759-8E48-4C4A-AD81-312F9E1BB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0A62A2-E172-9E41-86E0-216939797FDE}"/>
              </a:ext>
            </a:extLst>
          </p:cNvPr>
          <p:cNvSpPr>
            <a:spLocks noGrp="1"/>
          </p:cNvSpPr>
          <p:nvPr>
            <p:ph idx="1"/>
          </p:nvPr>
        </p:nvSpPr>
        <p:spPr>
          <a:xfrm>
            <a:off x="5183188" y="987425"/>
            <a:ext cx="6172200" cy="469939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BD4A37-6DC7-6845-9E2E-81FA608C2BAD}"/>
              </a:ext>
            </a:extLst>
          </p:cNvPr>
          <p:cNvSpPr>
            <a:spLocks noGrp="1"/>
          </p:cNvSpPr>
          <p:nvPr>
            <p:ph type="body" sz="half" idx="2"/>
          </p:nvPr>
        </p:nvSpPr>
        <p:spPr>
          <a:xfrm>
            <a:off x="839788" y="2057400"/>
            <a:ext cx="3932237" cy="367532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281FD4-F050-5C47-8137-A528E8165A01}"/>
              </a:ext>
            </a:extLst>
          </p:cNvPr>
          <p:cNvSpPr>
            <a:spLocks noGrp="1"/>
          </p:cNvSpPr>
          <p:nvPr>
            <p:ph type="dt" sz="half" idx="10"/>
          </p:nvPr>
        </p:nvSpPr>
        <p:spPr/>
        <p:txBody>
          <a:bodyPr/>
          <a:lstStyle/>
          <a:p>
            <a:fld id="{76AC49A3-5480-49E1-B859-8BEC93143324}" type="datetime1">
              <a:rPr lang="en-US" smtClean="0"/>
              <a:t>7/5/2022</a:t>
            </a:fld>
            <a:endParaRPr lang="en-US" dirty="0"/>
          </a:p>
        </p:txBody>
      </p:sp>
      <p:sp>
        <p:nvSpPr>
          <p:cNvPr id="6" name="Footer Placeholder 5">
            <a:extLst>
              <a:ext uri="{FF2B5EF4-FFF2-40B4-BE49-F238E27FC236}">
                <a16:creationId xmlns:a16="http://schemas.microsoft.com/office/drawing/2014/main" id="{D7E6A8AA-37F1-AA4E-A5BC-98A379B675F0}"/>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B003F59-0D16-8242-A90A-20A812C1E4F3}"/>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15529059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53149-25B7-6C46-A442-8DD1A85F4A66}"/>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438D8326-1B25-1F49-94FF-97AEF7561A5E}"/>
              </a:ext>
            </a:extLst>
          </p:cNvPr>
          <p:cNvSpPr>
            <a:spLocks noGrp="1"/>
          </p:cNvSpPr>
          <p:nvPr>
            <p:ph type="pic" idx="1"/>
          </p:nvPr>
        </p:nvSpPr>
        <p:spPr>
          <a:xfrm>
            <a:off x="5183188" y="987426"/>
            <a:ext cx="6172200" cy="47494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3EF7108-D2C4-774C-8FCC-61DAA8FE4D6F}"/>
              </a:ext>
            </a:extLst>
          </p:cNvPr>
          <p:cNvSpPr>
            <a:spLocks noGrp="1"/>
          </p:cNvSpPr>
          <p:nvPr>
            <p:ph type="body" sz="half" idx="2"/>
          </p:nvPr>
        </p:nvSpPr>
        <p:spPr>
          <a:xfrm>
            <a:off x="839788" y="2057400"/>
            <a:ext cx="3932237" cy="37145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D9C411-FAFE-AB43-8E02-46AC476E36A0}"/>
              </a:ext>
            </a:extLst>
          </p:cNvPr>
          <p:cNvSpPr>
            <a:spLocks noGrp="1"/>
          </p:cNvSpPr>
          <p:nvPr>
            <p:ph type="dt" sz="half" idx="10"/>
          </p:nvPr>
        </p:nvSpPr>
        <p:spPr/>
        <p:txBody>
          <a:bodyPr/>
          <a:lstStyle/>
          <a:p>
            <a:fld id="{BD55D770-0E89-42D6-9299-3E124FD16C69}" type="datetime1">
              <a:rPr lang="en-US" smtClean="0"/>
              <a:t>7/5/2022</a:t>
            </a:fld>
            <a:endParaRPr lang="en-US" dirty="0"/>
          </a:p>
        </p:txBody>
      </p:sp>
      <p:sp>
        <p:nvSpPr>
          <p:cNvPr id="6" name="Footer Placeholder 5">
            <a:extLst>
              <a:ext uri="{FF2B5EF4-FFF2-40B4-BE49-F238E27FC236}">
                <a16:creationId xmlns:a16="http://schemas.microsoft.com/office/drawing/2014/main" id="{A4A3DEA8-E1B7-EC43-ABDB-59F12D05E576}"/>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426024A5-4E6D-2F4A-966D-6F01814F51DE}"/>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56334085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2593-2277-704E-B558-BB8D63878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ADB7E5-2EE5-8341-B81A-D013EE383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F37488C-7221-F641-995B-3178CDB906F8}"/>
              </a:ext>
            </a:extLst>
          </p:cNvPr>
          <p:cNvSpPr>
            <a:spLocks noGrp="1"/>
          </p:cNvSpPr>
          <p:nvPr>
            <p:ph type="dt" sz="half" idx="10"/>
          </p:nvPr>
        </p:nvSpPr>
        <p:spPr/>
        <p:txBody>
          <a:bodyPr/>
          <a:lstStyle/>
          <a:p>
            <a:fld id="{664042A7-8995-4116-BF3B-C3EC00A33DCB}" type="datetime1">
              <a:rPr lang="en-US" smtClean="0"/>
              <a:t>7/5/2022</a:t>
            </a:fld>
            <a:endParaRPr lang="en-US" dirty="0"/>
          </a:p>
        </p:txBody>
      </p:sp>
      <p:sp>
        <p:nvSpPr>
          <p:cNvPr id="5" name="Footer Placeholder 4">
            <a:extLst>
              <a:ext uri="{FF2B5EF4-FFF2-40B4-BE49-F238E27FC236}">
                <a16:creationId xmlns:a16="http://schemas.microsoft.com/office/drawing/2014/main" id="{E8F07A02-9BF9-B742-B91B-BF6BE443DE15}"/>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DB4EE2B2-CEFF-EF4B-8477-7EB634F2CB0F}"/>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29369549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FDA9-CF52-BC49-9C5F-D8375BFC72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F6871-A684-6F43-BE6D-07CFECFB1B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16C5-7C5F-C448-9C50-16B7BBB1E8E0}"/>
              </a:ext>
            </a:extLst>
          </p:cNvPr>
          <p:cNvSpPr>
            <a:spLocks noGrp="1"/>
          </p:cNvSpPr>
          <p:nvPr>
            <p:ph type="dt" sz="half" idx="10"/>
          </p:nvPr>
        </p:nvSpPr>
        <p:spPr/>
        <p:txBody>
          <a:bodyPr/>
          <a:lstStyle/>
          <a:p>
            <a:fld id="{EDA72387-CACE-4F05-96C9-A5262A0015A4}" type="datetime1">
              <a:rPr lang="en-US" smtClean="0"/>
              <a:t>7/5/2022</a:t>
            </a:fld>
            <a:endParaRPr lang="en-US" dirty="0"/>
          </a:p>
        </p:txBody>
      </p:sp>
      <p:sp>
        <p:nvSpPr>
          <p:cNvPr id="5" name="Footer Placeholder 4">
            <a:extLst>
              <a:ext uri="{FF2B5EF4-FFF2-40B4-BE49-F238E27FC236}">
                <a16:creationId xmlns:a16="http://schemas.microsoft.com/office/drawing/2014/main" id="{81784BB0-3B14-F34B-B5CA-4B12FF7F88AC}"/>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B5FEBA91-B748-0840-B4B9-B249737B1904}"/>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414649714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4C2B-4B52-D342-8F19-3E82DA8F0932}"/>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593DB9D-6A4A-9448-BECE-B9EECD31DBAE}"/>
              </a:ext>
            </a:extLst>
          </p:cNvPr>
          <p:cNvSpPr>
            <a:spLocks noGrp="1"/>
          </p:cNvSpPr>
          <p:nvPr>
            <p:ph type="body" idx="1"/>
          </p:nvPr>
        </p:nvSpPr>
        <p:spPr>
          <a:xfrm>
            <a:off x="831850" y="4589464"/>
            <a:ext cx="10515600" cy="115998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F995C81-0C65-C948-AD44-A99C22F059E7}"/>
              </a:ext>
            </a:extLst>
          </p:cNvPr>
          <p:cNvSpPr>
            <a:spLocks noGrp="1"/>
          </p:cNvSpPr>
          <p:nvPr>
            <p:ph type="dt" sz="half" idx="10"/>
          </p:nvPr>
        </p:nvSpPr>
        <p:spPr/>
        <p:txBody>
          <a:bodyPr/>
          <a:lstStyle/>
          <a:p>
            <a:fld id="{985AB182-989A-4041-8A0C-B5A4D2868066}" type="datetime1">
              <a:rPr lang="en-US" smtClean="0"/>
              <a:t>7/5/2022</a:t>
            </a:fld>
            <a:endParaRPr lang="en-US" dirty="0"/>
          </a:p>
        </p:txBody>
      </p:sp>
      <p:sp>
        <p:nvSpPr>
          <p:cNvPr id="5" name="Footer Placeholder 4">
            <a:extLst>
              <a:ext uri="{FF2B5EF4-FFF2-40B4-BE49-F238E27FC236}">
                <a16:creationId xmlns:a16="http://schemas.microsoft.com/office/drawing/2014/main" id="{11D88000-685E-9D44-933C-AD0A4E2ABF50}"/>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15436E97-CC73-B74D-9B4F-38E9CB762721}"/>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427936528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302EA-9AEE-344A-A15F-ED02F06DC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775C2-302C-0D45-B615-A0830B0E3819}"/>
              </a:ext>
            </a:extLst>
          </p:cNvPr>
          <p:cNvSpPr>
            <a:spLocks noGrp="1"/>
          </p:cNvSpPr>
          <p:nvPr>
            <p:ph sz="half" idx="1"/>
          </p:nvPr>
        </p:nvSpPr>
        <p:spPr>
          <a:xfrm>
            <a:off x="838200" y="1825625"/>
            <a:ext cx="5181600" cy="39363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4662A0-B65D-9A4E-B305-67EAC5175505}"/>
              </a:ext>
            </a:extLst>
          </p:cNvPr>
          <p:cNvSpPr>
            <a:spLocks noGrp="1"/>
          </p:cNvSpPr>
          <p:nvPr>
            <p:ph sz="half" idx="2"/>
          </p:nvPr>
        </p:nvSpPr>
        <p:spPr>
          <a:xfrm>
            <a:off x="6172200" y="1825625"/>
            <a:ext cx="5181600" cy="39363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2F636-C5F4-4B47-8EF4-39973E7BD285}"/>
              </a:ext>
            </a:extLst>
          </p:cNvPr>
          <p:cNvSpPr>
            <a:spLocks noGrp="1"/>
          </p:cNvSpPr>
          <p:nvPr>
            <p:ph type="dt" sz="half" idx="10"/>
          </p:nvPr>
        </p:nvSpPr>
        <p:spPr/>
        <p:txBody>
          <a:bodyPr/>
          <a:lstStyle/>
          <a:p>
            <a:fld id="{D63F4262-EDF8-4F8E-AA3C-FA6200E3B3D6}" type="datetime1">
              <a:rPr lang="en-US" smtClean="0"/>
              <a:t>7/5/2022</a:t>
            </a:fld>
            <a:endParaRPr lang="en-US" dirty="0"/>
          </a:p>
        </p:txBody>
      </p:sp>
      <p:sp>
        <p:nvSpPr>
          <p:cNvPr id="6" name="Footer Placeholder 5">
            <a:extLst>
              <a:ext uri="{FF2B5EF4-FFF2-40B4-BE49-F238E27FC236}">
                <a16:creationId xmlns:a16="http://schemas.microsoft.com/office/drawing/2014/main" id="{3EBE7E32-0816-A546-A228-0F51DA276F32}"/>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7708593-30A0-1842-9C30-A32EE91117B8}"/>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00601365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2E73-8F27-1B4D-A04D-B49CADD6BC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A47B7A-54D3-AE4A-B2E4-E0A1E1A4F8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5716BA-26EF-8D48-87E1-C844F59B4BAB}"/>
              </a:ext>
            </a:extLst>
          </p:cNvPr>
          <p:cNvSpPr>
            <a:spLocks noGrp="1"/>
          </p:cNvSpPr>
          <p:nvPr>
            <p:ph sz="half" idx="2"/>
          </p:nvPr>
        </p:nvSpPr>
        <p:spPr>
          <a:xfrm>
            <a:off x="839788" y="2505075"/>
            <a:ext cx="5157787"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5A0F46-122E-4D4A-AE24-20BEB58C6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0C21FC-3294-104B-94EB-FA1B1DAC894C}"/>
              </a:ext>
            </a:extLst>
          </p:cNvPr>
          <p:cNvSpPr>
            <a:spLocks noGrp="1"/>
          </p:cNvSpPr>
          <p:nvPr>
            <p:ph sz="quarter" idx="4"/>
          </p:nvPr>
        </p:nvSpPr>
        <p:spPr>
          <a:xfrm>
            <a:off x="6172200" y="2505075"/>
            <a:ext cx="5183188"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EE41AF-4D33-954F-8425-FDCB1B510431}"/>
              </a:ext>
            </a:extLst>
          </p:cNvPr>
          <p:cNvSpPr>
            <a:spLocks noGrp="1"/>
          </p:cNvSpPr>
          <p:nvPr>
            <p:ph type="dt" sz="half" idx="10"/>
          </p:nvPr>
        </p:nvSpPr>
        <p:spPr/>
        <p:txBody>
          <a:bodyPr/>
          <a:lstStyle/>
          <a:p>
            <a:fld id="{DAFB9B27-E6FA-4966-BE2A-824F5EF57F90}" type="datetime1">
              <a:rPr lang="en-US" smtClean="0"/>
              <a:t>7/5/2022</a:t>
            </a:fld>
            <a:endParaRPr lang="en-US" dirty="0"/>
          </a:p>
        </p:txBody>
      </p:sp>
      <p:sp>
        <p:nvSpPr>
          <p:cNvPr id="8" name="Footer Placeholder 7">
            <a:extLst>
              <a:ext uri="{FF2B5EF4-FFF2-40B4-BE49-F238E27FC236}">
                <a16:creationId xmlns:a16="http://schemas.microsoft.com/office/drawing/2014/main" id="{EEC56EF9-A437-E442-B5F6-A9E037C2B2E1}"/>
              </a:ext>
            </a:extLst>
          </p:cNvPr>
          <p:cNvSpPr>
            <a:spLocks noGrp="1"/>
          </p:cNvSpPr>
          <p:nvPr>
            <p:ph type="ftr" sz="quarter" idx="11"/>
          </p:nvPr>
        </p:nvSpPr>
        <p:spPr/>
        <p:txBody>
          <a:bodyPr/>
          <a:lstStyle/>
          <a:p>
            <a:r>
              <a:rPr lang="en-US"/>
              <a:t>Approved by Finance Management</a:t>
            </a:r>
            <a:endParaRPr lang="en-US" dirty="0"/>
          </a:p>
        </p:txBody>
      </p:sp>
      <p:sp>
        <p:nvSpPr>
          <p:cNvPr id="9" name="Slide Number Placeholder 8">
            <a:extLst>
              <a:ext uri="{FF2B5EF4-FFF2-40B4-BE49-F238E27FC236}">
                <a16:creationId xmlns:a16="http://schemas.microsoft.com/office/drawing/2014/main" id="{9127AD77-724D-DE42-805D-8A2AAEA9850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52591476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B3F3-36AE-634A-8925-2F4B3BEF03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4CCD92-503A-3548-938F-CAA2CA06AFE7}"/>
              </a:ext>
            </a:extLst>
          </p:cNvPr>
          <p:cNvSpPr>
            <a:spLocks noGrp="1"/>
          </p:cNvSpPr>
          <p:nvPr>
            <p:ph type="dt" sz="half" idx="10"/>
          </p:nvPr>
        </p:nvSpPr>
        <p:spPr/>
        <p:txBody>
          <a:bodyPr/>
          <a:lstStyle/>
          <a:p>
            <a:fld id="{A6728157-E23C-4F77-A481-7E6AFF1C18C3}" type="datetime1">
              <a:rPr lang="en-US" smtClean="0"/>
              <a:t>7/5/2022</a:t>
            </a:fld>
            <a:endParaRPr lang="en-US" dirty="0"/>
          </a:p>
        </p:txBody>
      </p:sp>
      <p:sp>
        <p:nvSpPr>
          <p:cNvPr id="4" name="Footer Placeholder 3">
            <a:extLst>
              <a:ext uri="{FF2B5EF4-FFF2-40B4-BE49-F238E27FC236}">
                <a16:creationId xmlns:a16="http://schemas.microsoft.com/office/drawing/2014/main" id="{9C18EC1E-A534-2048-9AE3-F801729E0AE2}"/>
              </a:ext>
            </a:extLst>
          </p:cNvPr>
          <p:cNvSpPr>
            <a:spLocks noGrp="1"/>
          </p:cNvSpPr>
          <p:nvPr>
            <p:ph type="ftr" sz="quarter" idx="11"/>
          </p:nvPr>
        </p:nvSpPr>
        <p:spPr/>
        <p:txBody>
          <a:bodyPr/>
          <a:lstStyle/>
          <a:p>
            <a:r>
              <a:rPr lang="en-US"/>
              <a:t>Approved by Finance Management</a:t>
            </a:r>
            <a:endParaRPr lang="en-US" dirty="0"/>
          </a:p>
        </p:txBody>
      </p:sp>
      <p:sp>
        <p:nvSpPr>
          <p:cNvPr id="5" name="Slide Number Placeholder 4">
            <a:extLst>
              <a:ext uri="{FF2B5EF4-FFF2-40B4-BE49-F238E27FC236}">
                <a16:creationId xmlns:a16="http://schemas.microsoft.com/office/drawing/2014/main" id="{7947D590-2C14-9F43-B16E-9E5010A7D6B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2405219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BE3086-A252-8D47-B427-3B5119B5BFA6}"/>
              </a:ext>
            </a:extLst>
          </p:cNvPr>
          <p:cNvSpPr>
            <a:spLocks noGrp="1"/>
          </p:cNvSpPr>
          <p:nvPr>
            <p:ph type="dt" sz="half" idx="10"/>
          </p:nvPr>
        </p:nvSpPr>
        <p:spPr/>
        <p:txBody>
          <a:bodyPr/>
          <a:lstStyle/>
          <a:p>
            <a:fld id="{771BF4D2-8679-4338-B269-934A701E977D}" type="datetime1">
              <a:rPr lang="en-US" smtClean="0"/>
              <a:t>7/5/2022</a:t>
            </a:fld>
            <a:endParaRPr lang="en-US" dirty="0"/>
          </a:p>
        </p:txBody>
      </p:sp>
      <p:sp>
        <p:nvSpPr>
          <p:cNvPr id="3" name="Footer Placeholder 2">
            <a:extLst>
              <a:ext uri="{FF2B5EF4-FFF2-40B4-BE49-F238E27FC236}">
                <a16:creationId xmlns:a16="http://schemas.microsoft.com/office/drawing/2014/main" id="{E0925B2A-D255-564D-9B9A-8DDBF216AFE7}"/>
              </a:ext>
            </a:extLst>
          </p:cNvPr>
          <p:cNvSpPr>
            <a:spLocks noGrp="1"/>
          </p:cNvSpPr>
          <p:nvPr>
            <p:ph type="ftr" sz="quarter" idx="11"/>
          </p:nvPr>
        </p:nvSpPr>
        <p:spPr/>
        <p:txBody>
          <a:bodyPr/>
          <a:lstStyle/>
          <a:p>
            <a:r>
              <a:rPr lang="en-US"/>
              <a:t>Approved by Finance Management</a:t>
            </a:r>
            <a:endParaRPr lang="en-US" dirty="0"/>
          </a:p>
        </p:txBody>
      </p:sp>
      <p:sp>
        <p:nvSpPr>
          <p:cNvPr id="4" name="Slide Number Placeholder 3">
            <a:extLst>
              <a:ext uri="{FF2B5EF4-FFF2-40B4-BE49-F238E27FC236}">
                <a16:creationId xmlns:a16="http://schemas.microsoft.com/office/drawing/2014/main" id="{808EB186-FFD4-0D4E-BB54-B6366C8F86ED}"/>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91638168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BE3086-A252-8D47-B427-3B5119B5BFA6}"/>
              </a:ext>
            </a:extLst>
          </p:cNvPr>
          <p:cNvSpPr>
            <a:spLocks noGrp="1"/>
          </p:cNvSpPr>
          <p:nvPr>
            <p:ph type="dt" sz="half" idx="10"/>
          </p:nvPr>
        </p:nvSpPr>
        <p:spPr/>
        <p:txBody>
          <a:bodyPr/>
          <a:lstStyle/>
          <a:p>
            <a:fld id="{AF569FA3-CD39-42DE-86A2-E823C618B60B}" type="datetime1">
              <a:rPr lang="en-US" smtClean="0"/>
              <a:t>7/5/2022</a:t>
            </a:fld>
            <a:endParaRPr lang="en-US" dirty="0"/>
          </a:p>
        </p:txBody>
      </p:sp>
      <p:sp>
        <p:nvSpPr>
          <p:cNvPr id="3" name="Footer Placeholder 2">
            <a:extLst>
              <a:ext uri="{FF2B5EF4-FFF2-40B4-BE49-F238E27FC236}">
                <a16:creationId xmlns:a16="http://schemas.microsoft.com/office/drawing/2014/main" id="{E0925B2A-D255-564D-9B9A-8DDBF216AFE7}"/>
              </a:ext>
            </a:extLst>
          </p:cNvPr>
          <p:cNvSpPr>
            <a:spLocks noGrp="1"/>
          </p:cNvSpPr>
          <p:nvPr>
            <p:ph type="ftr" sz="quarter" idx="11"/>
          </p:nvPr>
        </p:nvSpPr>
        <p:spPr/>
        <p:txBody>
          <a:bodyPr/>
          <a:lstStyle/>
          <a:p>
            <a:r>
              <a:rPr lang="en-US"/>
              <a:t>Approved by Finance Management</a:t>
            </a:r>
            <a:endParaRPr lang="en-US" dirty="0"/>
          </a:p>
        </p:txBody>
      </p:sp>
      <p:sp>
        <p:nvSpPr>
          <p:cNvPr id="4" name="Slide Number Placeholder 3">
            <a:extLst>
              <a:ext uri="{FF2B5EF4-FFF2-40B4-BE49-F238E27FC236}">
                <a16:creationId xmlns:a16="http://schemas.microsoft.com/office/drawing/2014/main" id="{808EB186-FFD4-0D4E-BB54-B6366C8F86ED}"/>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66093670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8759-8E48-4C4A-AD81-312F9E1BB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0A62A2-E172-9E41-86E0-216939797FDE}"/>
              </a:ext>
            </a:extLst>
          </p:cNvPr>
          <p:cNvSpPr>
            <a:spLocks noGrp="1"/>
          </p:cNvSpPr>
          <p:nvPr>
            <p:ph idx="1"/>
          </p:nvPr>
        </p:nvSpPr>
        <p:spPr>
          <a:xfrm>
            <a:off x="5183188" y="987425"/>
            <a:ext cx="6172200" cy="469939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BD4A37-6DC7-6845-9E2E-81FA608C2BAD}"/>
              </a:ext>
            </a:extLst>
          </p:cNvPr>
          <p:cNvSpPr>
            <a:spLocks noGrp="1"/>
          </p:cNvSpPr>
          <p:nvPr>
            <p:ph type="body" sz="half" idx="2"/>
          </p:nvPr>
        </p:nvSpPr>
        <p:spPr>
          <a:xfrm>
            <a:off x="839788" y="2057400"/>
            <a:ext cx="3932237" cy="367532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281FD4-F050-5C47-8137-A528E8165A01}"/>
              </a:ext>
            </a:extLst>
          </p:cNvPr>
          <p:cNvSpPr>
            <a:spLocks noGrp="1"/>
          </p:cNvSpPr>
          <p:nvPr>
            <p:ph type="dt" sz="half" idx="10"/>
          </p:nvPr>
        </p:nvSpPr>
        <p:spPr/>
        <p:txBody>
          <a:bodyPr/>
          <a:lstStyle/>
          <a:p>
            <a:fld id="{6A34F5D9-263B-4C53-98C1-D22B399DBCD1}" type="datetime1">
              <a:rPr lang="en-US" smtClean="0"/>
              <a:t>7/5/2022</a:t>
            </a:fld>
            <a:endParaRPr lang="en-US" dirty="0"/>
          </a:p>
        </p:txBody>
      </p:sp>
      <p:sp>
        <p:nvSpPr>
          <p:cNvPr id="6" name="Footer Placeholder 5">
            <a:extLst>
              <a:ext uri="{FF2B5EF4-FFF2-40B4-BE49-F238E27FC236}">
                <a16:creationId xmlns:a16="http://schemas.microsoft.com/office/drawing/2014/main" id="{D7E6A8AA-37F1-AA4E-A5BC-98A379B675F0}"/>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B003F59-0D16-8242-A90A-20A812C1E4F3}"/>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418763488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53149-25B7-6C46-A442-8DD1A85F4A66}"/>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438D8326-1B25-1F49-94FF-97AEF7561A5E}"/>
              </a:ext>
            </a:extLst>
          </p:cNvPr>
          <p:cNvSpPr>
            <a:spLocks noGrp="1"/>
          </p:cNvSpPr>
          <p:nvPr>
            <p:ph type="pic" idx="1"/>
          </p:nvPr>
        </p:nvSpPr>
        <p:spPr>
          <a:xfrm>
            <a:off x="5183188" y="987426"/>
            <a:ext cx="6172200" cy="47494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3EF7108-D2C4-774C-8FCC-61DAA8FE4D6F}"/>
              </a:ext>
            </a:extLst>
          </p:cNvPr>
          <p:cNvSpPr>
            <a:spLocks noGrp="1"/>
          </p:cNvSpPr>
          <p:nvPr>
            <p:ph type="body" sz="half" idx="2"/>
          </p:nvPr>
        </p:nvSpPr>
        <p:spPr>
          <a:xfrm>
            <a:off x="839788" y="2057400"/>
            <a:ext cx="3932237" cy="37145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D9C411-FAFE-AB43-8E02-46AC476E36A0}"/>
              </a:ext>
            </a:extLst>
          </p:cNvPr>
          <p:cNvSpPr>
            <a:spLocks noGrp="1"/>
          </p:cNvSpPr>
          <p:nvPr>
            <p:ph type="dt" sz="half" idx="10"/>
          </p:nvPr>
        </p:nvSpPr>
        <p:spPr/>
        <p:txBody>
          <a:bodyPr/>
          <a:lstStyle/>
          <a:p>
            <a:fld id="{11396FD3-FB38-4011-ADD9-65D3B4F7A92A}" type="datetime1">
              <a:rPr lang="en-US" smtClean="0"/>
              <a:t>7/5/2022</a:t>
            </a:fld>
            <a:endParaRPr lang="en-US" dirty="0"/>
          </a:p>
        </p:txBody>
      </p:sp>
      <p:sp>
        <p:nvSpPr>
          <p:cNvPr id="6" name="Footer Placeholder 5">
            <a:extLst>
              <a:ext uri="{FF2B5EF4-FFF2-40B4-BE49-F238E27FC236}">
                <a16:creationId xmlns:a16="http://schemas.microsoft.com/office/drawing/2014/main" id="{A4A3DEA8-E1B7-EC43-ABDB-59F12D05E576}"/>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426024A5-4E6D-2F4A-966D-6F01814F51DE}"/>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9862656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2593-2277-704E-B558-BB8D63878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ADB7E5-2EE5-8341-B81A-D013EE383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F37488C-7221-F641-995B-3178CDB906F8}"/>
              </a:ext>
            </a:extLst>
          </p:cNvPr>
          <p:cNvSpPr>
            <a:spLocks noGrp="1"/>
          </p:cNvSpPr>
          <p:nvPr>
            <p:ph type="dt" sz="half" idx="10"/>
          </p:nvPr>
        </p:nvSpPr>
        <p:spPr/>
        <p:txBody>
          <a:bodyPr/>
          <a:lstStyle/>
          <a:p>
            <a:fld id="{76BB90B5-A391-4EE0-9DEA-36B9050920A4}" type="datetime1">
              <a:rPr lang="en-US" smtClean="0"/>
              <a:t>7/5/2022</a:t>
            </a:fld>
            <a:endParaRPr lang="en-US" dirty="0"/>
          </a:p>
        </p:txBody>
      </p:sp>
      <p:sp>
        <p:nvSpPr>
          <p:cNvPr id="5" name="Footer Placeholder 4">
            <a:extLst>
              <a:ext uri="{FF2B5EF4-FFF2-40B4-BE49-F238E27FC236}">
                <a16:creationId xmlns:a16="http://schemas.microsoft.com/office/drawing/2014/main" id="{E8F07A02-9BF9-B742-B91B-BF6BE443DE15}"/>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DB4EE2B2-CEFF-EF4B-8477-7EB634F2CB0F}"/>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98250513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FDA9-CF52-BC49-9C5F-D8375BFC72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F6871-A684-6F43-BE6D-07CFECFB1B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16C5-7C5F-C448-9C50-16B7BBB1E8E0}"/>
              </a:ext>
            </a:extLst>
          </p:cNvPr>
          <p:cNvSpPr>
            <a:spLocks noGrp="1"/>
          </p:cNvSpPr>
          <p:nvPr>
            <p:ph type="dt" sz="half" idx="10"/>
          </p:nvPr>
        </p:nvSpPr>
        <p:spPr/>
        <p:txBody>
          <a:bodyPr/>
          <a:lstStyle/>
          <a:p>
            <a:fld id="{4DA6D84A-57FD-4473-93A6-8F8FC231074C}" type="datetime1">
              <a:rPr lang="en-US" smtClean="0"/>
              <a:t>7/5/2022</a:t>
            </a:fld>
            <a:endParaRPr lang="en-US" dirty="0"/>
          </a:p>
        </p:txBody>
      </p:sp>
      <p:sp>
        <p:nvSpPr>
          <p:cNvPr id="5" name="Footer Placeholder 4">
            <a:extLst>
              <a:ext uri="{FF2B5EF4-FFF2-40B4-BE49-F238E27FC236}">
                <a16:creationId xmlns:a16="http://schemas.microsoft.com/office/drawing/2014/main" id="{81784BB0-3B14-F34B-B5CA-4B12FF7F88AC}"/>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B5FEBA91-B748-0840-B4B9-B249737B1904}"/>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75578637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4C2B-4B52-D342-8F19-3E82DA8F0932}"/>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593DB9D-6A4A-9448-BECE-B9EECD31DBAE}"/>
              </a:ext>
            </a:extLst>
          </p:cNvPr>
          <p:cNvSpPr>
            <a:spLocks noGrp="1"/>
          </p:cNvSpPr>
          <p:nvPr>
            <p:ph type="body" idx="1"/>
          </p:nvPr>
        </p:nvSpPr>
        <p:spPr>
          <a:xfrm>
            <a:off x="831850" y="4589464"/>
            <a:ext cx="10515600" cy="136040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F995C81-0C65-C948-AD44-A99C22F059E7}"/>
              </a:ext>
            </a:extLst>
          </p:cNvPr>
          <p:cNvSpPr>
            <a:spLocks noGrp="1"/>
          </p:cNvSpPr>
          <p:nvPr>
            <p:ph type="dt" sz="half" idx="10"/>
          </p:nvPr>
        </p:nvSpPr>
        <p:spPr/>
        <p:txBody>
          <a:bodyPr/>
          <a:lstStyle/>
          <a:p>
            <a:fld id="{E729F5C2-26F2-42D3-BA97-8D7C4EEEE155}" type="datetime1">
              <a:rPr lang="en-US" smtClean="0"/>
              <a:t>7/5/2022</a:t>
            </a:fld>
            <a:endParaRPr lang="en-US" dirty="0"/>
          </a:p>
        </p:txBody>
      </p:sp>
      <p:sp>
        <p:nvSpPr>
          <p:cNvPr id="5" name="Footer Placeholder 4">
            <a:extLst>
              <a:ext uri="{FF2B5EF4-FFF2-40B4-BE49-F238E27FC236}">
                <a16:creationId xmlns:a16="http://schemas.microsoft.com/office/drawing/2014/main" id="{11D88000-685E-9D44-933C-AD0A4E2ABF50}"/>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15436E97-CC73-B74D-9B4F-38E9CB762721}"/>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63866393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302EA-9AEE-344A-A15F-ED02F06DC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775C2-302C-0D45-B615-A0830B0E3819}"/>
              </a:ext>
            </a:extLst>
          </p:cNvPr>
          <p:cNvSpPr>
            <a:spLocks noGrp="1"/>
          </p:cNvSpPr>
          <p:nvPr>
            <p:ph sz="half" idx="1"/>
          </p:nvPr>
        </p:nvSpPr>
        <p:spPr>
          <a:xfrm>
            <a:off x="838200" y="1825625"/>
            <a:ext cx="5181600" cy="409918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4662A0-B65D-9A4E-B305-67EAC5175505}"/>
              </a:ext>
            </a:extLst>
          </p:cNvPr>
          <p:cNvSpPr>
            <a:spLocks noGrp="1"/>
          </p:cNvSpPr>
          <p:nvPr>
            <p:ph sz="half" idx="2"/>
          </p:nvPr>
        </p:nvSpPr>
        <p:spPr>
          <a:xfrm>
            <a:off x="6172200" y="1825625"/>
            <a:ext cx="5181600" cy="40991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2F636-C5F4-4B47-8EF4-39973E7BD285}"/>
              </a:ext>
            </a:extLst>
          </p:cNvPr>
          <p:cNvSpPr>
            <a:spLocks noGrp="1"/>
          </p:cNvSpPr>
          <p:nvPr>
            <p:ph type="dt" sz="half" idx="10"/>
          </p:nvPr>
        </p:nvSpPr>
        <p:spPr/>
        <p:txBody>
          <a:bodyPr/>
          <a:lstStyle/>
          <a:p>
            <a:fld id="{B9BE3C6B-9CB0-4184-9D4A-55F0AC0C8B9A}" type="datetime1">
              <a:rPr lang="en-US" smtClean="0"/>
              <a:t>7/5/2022</a:t>
            </a:fld>
            <a:endParaRPr lang="en-US" dirty="0"/>
          </a:p>
        </p:txBody>
      </p:sp>
      <p:sp>
        <p:nvSpPr>
          <p:cNvPr id="6" name="Footer Placeholder 5">
            <a:extLst>
              <a:ext uri="{FF2B5EF4-FFF2-40B4-BE49-F238E27FC236}">
                <a16:creationId xmlns:a16="http://schemas.microsoft.com/office/drawing/2014/main" id="{3EBE7E32-0816-A546-A228-0F51DA276F32}"/>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7708593-30A0-1842-9C30-A32EE91117B8}"/>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87393584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2E73-8F27-1B4D-A04D-B49CADD6BC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A47B7A-54D3-AE4A-B2E4-E0A1E1A4F8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5716BA-26EF-8D48-87E1-C844F59B4BAB}"/>
              </a:ext>
            </a:extLst>
          </p:cNvPr>
          <p:cNvSpPr>
            <a:spLocks noGrp="1"/>
          </p:cNvSpPr>
          <p:nvPr>
            <p:ph sz="half" idx="2"/>
          </p:nvPr>
        </p:nvSpPr>
        <p:spPr>
          <a:xfrm>
            <a:off x="839788" y="2505075"/>
            <a:ext cx="5157787" cy="34072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5A0F46-122E-4D4A-AE24-20BEB58C6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0C21FC-3294-104B-94EB-FA1B1DAC894C}"/>
              </a:ext>
            </a:extLst>
          </p:cNvPr>
          <p:cNvSpPr>
            <a:spLocks noGrp="1"/>
          </p:cNvSpPr>
          <p:nvPr>
            <p:ph sz="quarter" idx="4"/>
          </p:nvPr>
        </p:nvSpPr>
        <p:spPr>
          <a:xfrm>
            <a:off x="6172200" y="2505075"/>
            <a:ext cx="5183188" cy="34072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EE41AF-4D33-954F-8425-FDCB1B510431}"/>
              </a:ext>
            </a:extLst>
          </p:cNvPr>
          <p:cNvSpPr>
            <a:spLocks noGrp="1"/>
          </p:cNvSpPr>
          <p:nvPr>
            <p:ph type="dt" sz="half" idx="10"/>
          </p:nvPr>
        </p:nvSpPr>
        <p:spPr/>
        <p:txBody>
          <a:bodyPr/>
          <a:lstStyle/>
          <a:p>
            <a:fld id="{35E3947F-FA54-44A3-982C-77B34988DE25}" type="datetime1">
              <a:rPr lang="en-US" smtClean="0"/>
              <a:t>7/5/2022</a:t>
            </a:fld>
            <a:endParaRPr lang="en-US" dirty="0"/>
          </a:p>
        </p:txBody>
      </p:sp>
      <p:sp>
        <p:nvSpPr>
          <p:cNvPr id="8" name="Footer Placeholder 7">
            <a:extLst>
              <a:ext uri="{FF2B5EF4-FFF2-40B4-BE49-F238E27FC236}">
                <a16:creationId xmlns:a16="http://schemas.microsoft.com/office/drawing/2014/main" id="{EEC56EF9-A437-E442-B5F6-A9E037C2B2E1}"/>
              </a:ext>
            </a:extLst>
          </p:cNvPr>
          <p:cNvSpPr>
            <a:spLocks noGrp="1"/>
          </p:cNvSpPr>
          <p:nvPr>
            <p:ph type="ftr" sz="quarter" idx="11"/>
          </p:nvPr>
        </p:nvSpPr>
        <p:spPr/>
        <p:txBody>
          <a:bodyPr/>
          <a:lstStyle/>
          <a:p>
            <a:r>
              <a:rPr lang="en-US"/>
              <a:t>Approved by Finance Management</a:t>
            </a:r>
            <a:endParaRPr lang="en-US" dirty="0"/>
          </a:p>
        </p:txBody>
      </p:sp>
      <p:sp>
        <p:nvSpPr>
          <p:cNvPr id="9" name="Slide Number Placeholder 8">
            <a:extLst>
              <a:ext uri="{FF2B5EF4-FFF2-40B4-BE49-F238E27FC236}">
                <a16:creationId xmlns:a16="http://schemas.microsoft.com/office/drawing/2014/main" id="{9127AD77-724D-DE42-805D-8A2AAEA9850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3349879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B3F3-36AE-634A-8925-2F4B3BEF03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4CCD92-503A-3548-938F-CAA2CA06AFE7}"/>
              </a:ext>
            </a:extLst>
          </p:cNvPr>
          <p:cNvSpPr>
            <a:spLocks noGrp="1"/>
          </p:cNvSpPr>
          <p:nvPr>
            <p:ph type="dt" sz="half" idx="10"/>
          </p:nvPr>
        </p:nvSpPr>
        <p:spPr/>
        <p:txBody>
          <a:bodyPr/>
          <a:lstStyle/>
          <a:p>
            <a:fld id="{2F0DFF0F-675A-4DF0-8FEF-A95A4FD962E1}" type="datetime1">
              <a:rPr lang="en-US" smtClean="0"/>
              <a:t>7/5/2022</a:t>
            </a:fld>
            <a:endParaRPr lang="en-US" dirty="0"/>
          </a:p>
        </p:txBody>
      </p:sp>
      <p:sp>
        <p:nvSpPr>
          <p:cNvPr id="4" name="Footer Placeholder 3">
            <a:extLst>
              <a:ext uri="{FF2B5EF4-FFF2-40B4-BE49-F238E27FC236}">
                <a16:creationId xmlns:a16="http://schemas.microsoft.com/office/drawing/2014/main" id="{9C18EC1E-A534-2048-9AE3-F801729E0AE2}"/>
              </a:ext>
            </a:extLst>
          </p:cNvPr>
          <p:cNvSpPr>
            <a:spLocks noGrp="1"/>
          </p:cNvSpPr>
          <p:nvPr>
            <p:ph type="ftr" sz="quarter" idx="11"/>
          </p:nvPr>
        </p:nvSpPr>
        <p:spPr/>
        <p:txBody>
          <a:bodyPr/>
          <a:lstStyle/>
          <a:p>
            <a:r>
              <a:rPr lang="en-US"/>
              <a:t>Approved by Finance Management</a:t>
            </a:r>
            <a:endParaRPr lang="en-US" dirty="0"/>
          </a:p>
        </p:txBody>
      </p:sp>
      <p:sp>
        <p:nvSpPr>
          <p:cNvPr id="5" name="Slide Number Placeholder 4">
            <a:extLst>
              <a:ext uri="{FF2B5EF4-FFF2-40B4-BE49-F238E27FC236}">
                <a16:creationId xmlns:a16="http://schemas.microsoft.com/office/drawing/2014/main" id="{7947D590-2C14-9F43-B16E-9E5010A7D6B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98435429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BE3086-A252-8D47-B427-3B5119B5BFA6}"/>
              </a:ext>
            </a:extLst>
          </p:cNvPr>
          <p:cNvSpPr>
            <a:spLocks noGrp="1"/>
          </p:cNvSpPr>
          <p:nvPr>
            <p:ph type="dt" sz="half" idx="10"/>
          </p:nvPr>
        </p:nvSpPr>
        <p:spPr/>
        <p:txBody>
          <a:bodyPr/>
          <a:lstStyle/>
          <a:p>
            <a:fld id="{BCB5B953-C9D1-43A4-85C4-F82EA05023D7}" type="datetime1">
              <a:rPr lang="en-US" smtClean="0"/>
              <a:t>7/5/2022</a:t>
            </a:fld>
            <a:endParaRPr lang="en-US" dirty="0"/>
          </a:p>
        </p:txBody>
      </p:sp>
      <p:sp>
        <p:nvSpPr>
          <p:cNvPr id="3" name="Footer Placeholder 2">
            <a:extLst>
              <a:ext uri="{FF2B5EF4-FFF2-40B4-BE49-F238E27FC236}">
                <a16:creationId xmlns:a16="http://schemas.microsoft.com/office/drawing/2014/main" id="{E0925B2A-D255-564D-9B9A-8DDBF216AFE7}"/>
              </a:ext>
            </a:extLst>
          </p:cNvPr>
          <p:cNvSpPr>
            <a:spLocks noGrp="1"/>
          </p:cNvSpPr>
          <p:nvPr>
            <p:ph type="ftr" sz="quarter" idx="11"/>
          </p:nvPr>
        </p:nvSpPr>
        <p:spPr/>
        <p:txBody>
          <a:bodyPr/>
          <a:lstStyle/>
          <a:p>
            <a:r>
              <a:rPr lang="en-US"/>
              <a:t>Approved by Finance Management</a:t>
            </a:r>
            <a:endParaRPr lang="en-US" dirty="0"/>
          </a:p>
        </p:txBody>
      </p:sp>
      <p:sp>
        <p:nvSpPr>
          <p:cNvPr id="4" name="Slide Number Placeholder 3">
            <a:extLst>
              <a:ext uri="{FF2B5EF4-FFF2-40B4-BE49-F238E27FC236}">
                <a16:creationId xmlns:a16="http://schemas.microsoft.com/office/drawing/2014/main" id="{808EB186-FFD4-0D4E-BB54-B6366C8F86ED}"/>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4001848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8759-8E48-4C4A-AD81-312F9E1BB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0A62A2-E172-9E41-86E0-216939797FDE}"/>
              </a:ext>
            </a:extLst>
          </p:cNvPr>
          <p:cNvSpPr>
            <a:spLocks noGrp="1"/>
          </p:cNvSpPr>
          <p:nvPr>
            <p:ph idx="1"/>
          </p:nvPr>
        </p:nvSpPr>
        <p:spPr>
          <a:xfrm>
            <a:off x="5183188" y="987425"/>
            <a:ext cx="6172200" cy="469939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BD4A37-6DC7-6845-9E2E-81FA608C2BAD}"/>
              </a:ext>
            </a:extLst>
          </p:cNvPr>
          <p:cNvSpPr>
            <a:spLocks noGrp="1"/>
          </p:cNvSpPr>
          <p:nvPr>
            <p:ph type="body" sz="half" idx="2"/>
          </p:nvPr>
        </p:nvSpPr>
        <p:spPr>
          <a:xfrm>
            <a:off x="839788" y="2057400"/>
            <a:ext cx="3932237" cy="367532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281FD4-F050-5C47-8137-A528E8165A01}"/>
              </a:ext>
            </a:extLst>
          </p:cNvPr>
          <p:cNvSpPr>
            <a:spLocks noGrp="1"/>
          </p:cNvSpPr>
          <p:nvPr>
            <p:ph type="dt" sz="half" idx="10"/>
          </p:nvPr>
        </p:nvSpPr>
        <p:spPr/>
        <p:txBody>
          <a:bodyPr/>
          <a:lstStyle/>
          <a:p>
            <a:fld id="{D5741DB8-2F65-47A6-A2D9-1002CA107A97}" type="datetime1">
              <a:rPr lang="en-US" smtClean="0"/>
              <a:t>7/5/2022</a:t>
            </a:fld>
            <a:endParaRPr lang="en-US" dirty="0"/>
          </a:p>
        </p:txBody>
      </p:sp>
      <p:sp>
        <p:nvSpPr>
          <p:cNvPr id="6" name="Footer Placeholder 5">
            <a:extLst>
              <a:ext uri="{FF2B5EF4-FFF2-40B4-BE49-F238E27FC236}">
                <a16:creationId xmlns:a16="http://schemas.microsoft.com/office/drawing/2014/main" id="{D7E6A8AA-37F1-AA4E-A5BC-98A379B675F0}"/>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B003F59-0D16-8242-A90A-20A812C1E4F3}"/>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412521804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8759-8E48-4C4A-AD81-312F9E1BB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0A62A2-E172-9E41-86E0-216939797F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BD4A37-6DC7-6845-9E2E-81FA608C2B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281FD4-F050-5C47-8137-A528E8165A01}"/>
              </a:ext>
            </a:extLst>
          </p:cNvPr>
          <p:cNvSpPr>
            <a:spLocks noGrp="1"/>
          </p:cNvSpPr>
          <p:nvPr>
            <p:ph type="dt" sz="half" idx="10"/>
          </p:nvPr>
        </p:nvSpPr>
        <p:spPr/>
        <p:txBody>
          <a:bodyPr/>
          <a:lstStyle/>
          <a:p>
            <a:fld id="{263ED555-CC78-48D6-A5B6-9636D816DC89}" type="datetime1">
              <a:rPr lang="en-US" smtClean="0"/>
              <a:t>7/5/2022</a:t>
            </a:fld>
            <a:endParaRPr lang="en-US" dirty="0"/>
          </a:p>
        </p:txBody>
      </p:sp>
      <p:sp>
        <p:nvSpPr>
          <p:cNvPr id="6" name="Footer Placeholder 5">
            <a:extLst>
              <a:ext uri="{FF2B5EF4-FFF2-40B4-BE49-F238E27FC236}">
                <a16:creationId xmlns:a16="http://schemas.microsoft.com/office/drawing/2014/main" id="{D7E6A8AA-37F1-AA4E-A5BC-98A379B675F0}"/>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B003F59-0D16-8242-A90A-20A812C1E4F3}"/>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51734874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53149-25B7-6C46-A442-8DD1A85F4A66}"/>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438D8326-1B25-1F49-94FF-97AEF7561A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3EF7108-D2C4-774C-8FCC-61DAA8FE4D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D9C411-FAFE-AB43-8E02-46AC476E36A0}"/>
              </a:ext>
            </a:extLst>
          </p:cNvPr>
          <p:cNvSpPr>
            <a:spLocks noGrp="1"/>
          </p:cNvSpPr>
          <p:nvPr>
            <p:ph type="dt" sz="half" idx="10"/>
          </p:nvPr>
        </p:nvSpPr>
        <p:spPr/>
        <p:txBody>
          <a:bodyPr/>
          <a:lstStyle/>
          <a:p>
            <a:fld id="{676D508C-7590-47BF-A2AF-FAB2111B42BF}" type="datetime1">
              <a:rPr lang="en-US" smtClean="0"/>
              <a:t>7/5/2022</a:t>
            </a:fld>
            <a:endParaRPr lang="en-US" dirty="0"/>
          </a:p>
        </p:txBody>
      </p:sp>
      <p:sp>
        <p:nvSpPr>
          <p:cNvPr id="6" name="Footer Placeholder 5">
            <a:extLst>
              <a:ext uri="{FF2B5EF4-FFF2-40B4-BE49-F238E27FC236}">
                <a16:creationId xmlns:a16="http://schemas.microsoft.com/office/drawing/2014/main" id="{A4A3DEA8-E1B7-EC43-ABDB-59F12D05E576}"/>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426024A5-4E6D-2F4A-966D-6F01814F51DE}"/>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01625384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2593-2277-704E-B558-BB8D63878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ADB7E5-2EE5-8341-B81A-D013EE383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F37488C-7221-F641-995B-3178CDB906F8}"/>
              </a:ext>
            </a:extLst>
          </p:cNvPr>
          <p:cNvSpPr>
            <a:spLocks noGrp="1"/>
          </p:cNvSpPr>
          <p:nvPr>
            <p:ph type="dt" sz="half" idx="10"/>
          </p:nvPr>
        </p:nvSpPr>
        <p:spPr/>
        <p:txBody>
          <a:bodyPr/>
          <a:lstStyle/>
          <a:p>
            <a:fld id="{194ACD73-FC22-4A71-BFE4-2018216BAFE9}" type="datetime1">
              <a:rPr lang="en-US" smtClean="0"/>
              <a:t>7/5/2022</a:t>
            </a:fld>
            <a:endParaRPr lang="en-US" dirty="0"/>
          </a:p>
        </p:txBody>
      </p:sp>
      <p:sp>
        <p:nvSpPr>
          <p:cNvPr id="5" name="Footer Placeholder 4">
            <a:extLst>
              <a:ext uri="{FF2B5EF4-FFF2-40B4-BE49-F238E27FC236}">
                <a16:creationId xmlns:a16="http://schemas.microsoft.com/office/drawing/2014/main" id="{E8F07A02-9BF9-B742-B91B-BF6BE443DE15}"/>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DB4EE2B2-CEFF-EF4B-8477-7EB634F2CB0F}"/>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16915315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FDA9-CF52-BC49-9C5F-D8375BFC72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F6871-A684-6F43-BE6D-07CFECFB1B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16C5-7C5F-C448-9C50-16B7BBB1E8E0}"/>
              </a:ext>
            </a:extLst>
          </p:cNvPr>
          <p:cNvSpPr>
            <a:spLocks noGrp="1"/>
          </p:cNvSpPr>
          <p:nvPr>
            <p:ph type="dt" sz="half" idx="10"/>
          </p:nvPr>
        </p:nvSpPr>
        <p:spPr/>
        <p:txBody>
          <a:bodyPr/>
          <a:lstStyle/>
          <a:p>
            <a:fld id="{A3947C85-7F20-410C-920E-3258EDC5D2AD}" type="datetime1">
              <a:rPr lang="en-US" smtClean="0"/>
              <a:t>7/5/2022</a:t>
            </a:fld>
            <a:endParaRPr lang="en-US" dirty="0"/>
          </a:p>
        </p:txBody>
      </p:sp>
      <p:sp>
        <p:nvSpPr>
          <p:cNvPr id="5" name="Footer Placeholder 4">
            <a:extLst>
              <a:ext uri="{FF2B5EF4-FFF2-40B4-BE49-F238E27FC236}">
                <a16:creationId xmlns:a16="http://schemas.microsoft.com/office/drawing/2014/main" id="{81784BB0-3B14-F34B-B5CA-4B12FF7F88AC}"/>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B5FEBA91-B748-0840-B4B9-B249737B1904}"/>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23816304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4C2B-4B52-D342-8F19-3E82DA8F0932}"/>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593DB9D-6A4A-9448-BECE-B9EECD31DBAE}"/>
              </a:ext>
            </a:extLst>
          </p:cNvPr>
          <p:cNvSpPr>
            <a:spLocks noGrp="1"/>
          </p:cNvSpPr>
          <p:nvPr>
            <p:ph type="body" idx="1"/>
          </p:nvPr>
        </p:nvSpPr>
        <p:spPr>
          <a:xfrm>
            <a:off x="831850" y="4589464"/>
            <a:ext cx="10515600" cy="115998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F995C81-0C65-C948-AD44-A99C22F059E7}"/>
              </a:ext>
            </a:extLst>
          </p:cNvPr>
          <p:cNvSpPr>
            <a:spLocks noGrp="1"/>
          </p:cNvSpPr>
          <p:nvPr>
            <p:ph type="dt" sz="half" idx="10"/>
          </p:nvPr>
        </p:nvSpPr>
        <p:spPr/>
        <p:txBody>
          <a:bodyPr/>
          <a:lstStyle/>
          <a:p>
            <a:fld id="{C7C4778A-0333-4313-811E-9C1D45FFADED}" type="datetime1">
              <a:rPr lang="en-US" smtClean="0"/>
              <a:t>7/5/2022</a:t>
            </a:fld>
            <a:endParaRPr lang="en-US" dirty="0"/>
          </a:p>
        </p:txBody>
      </p:sp>
      <p:sp>
        <p:nvSpPr>
          <p:cNvPr id="5" name="Footer Placeholder 4">
            <a:extLst>
              <a:ext uri="{FF2B5EF4-FFF2-40B4-BE49-F238E27FC236}">
                <a16:creationId xmlns:a16="http://schemas.microsoft.com/office/drawing/2014/main" id="{11D88000-685E-9D44-933C-AD0A4E2ABF50}"/>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15436E97-CC73-B74D-9B4F-38E9CB762721}"/>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64625021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302EA-9AEE-344A-A15F-ED02F06DC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775C2-302C-0D45-B615-A0830B0E3819}"/>
              </a:ext>
            </a:extLst>
          </p:cNvPr>
          <p:cNvSpPr>
            <a:spLocks noGrp="1"/>
          </p:cNvSpPr>
          <p:nvPr>
            <p:ph sz="half" idx="1"/>
          </p:nvPr>
        </p:nvSpPr>
        <p:spPr>
          <a:xfrm>
            <a:off x="838200" y="1825625"/>
            <a:ext cx="5181600" cy="39363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4662A0-B65D-9A4E-B305-67EAC5175505}"/>
              </a:ext>
            </a:extLst>
          </p:cNvPr>
          <p:cNvSpPr>
            <a:spLocks noGrp="1"/>
          </p:cNvSpPr>
          <p:nvPr>
            <p:ph sz="half" idx="2"/>
          </p:nvPr>
        </p:nvSpPr>
        <p:spPr>
          <a:xfrm>
            <a:off x="6172200" y="1825625"/>
            <a:ext cx="5181600" cy="39363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2F636-C5F4-4B47-8EF4-39973E7BD285}"/>
              </a:ext>
            </a:extLst>
          </p:cNvPr>
          <p:cNvSpPr>
            <a:spLocks noGrp="1"/>
          </p:cNvSpPr>
          <p:nvPr>
            <p:ph type="dt" sz="half" idx="10"/>
          </p:nvPr>
        </p:nvSpPr>
        <p:spPr/>
        <p:txBody>
          <a:bodyPr/>
          <a:lstStyle/>
          <a:p>
            <a:fld id="{D8813656-4F57-4C1F-9E05-DAEDDC70ED49}" type="datetime1">
              <a:rPr lang="en-US" smtClean="0"/>
              <a:t>7/5/2022</a:t>
            </a:fld>
            <a:endParaRPr lang="en-US" dirty="0"/>
          </a:p>
        </p:txBody>
      </p:sp>
      <p:sp>
        <p:nvSpPr>
          <p:cNvPr id="6" name="Footer Placeholder 5">
            <a:extLst>
              <a:ext uri="{FF2B5EF4-FFF2-40B4-BE49-F238E27FC236}">
                <a16:creationId xmlns:a16="http://schemas.microsoft.com/office/drawing/2014/main" id="{3EBE7E32-0816-A546-A228-0F51DA276F32}"/>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7708593-30A0-1842-9C30-A32EE91117B8}"/>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99882701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2E73-8F27-1B4D-A04D-B49CADD6BC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A47B7A-54D3-AE4A-B2E4-E0A1E1A4F8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5716BA-26EF-8D48-87E1-C844F59B4BAB}"/>
              </a:ext>
            </a:extLst>
          </p:cNvPr>
          <p:cNvSpPr>
            <a:spLocks noGrp="1"/>
          </p:cNvSpPr>
          <p:nvPr>
            <p:ph sz="half" idx="2"/>
          </p:nvPr>
        </p:nvSpPr>
        <p:spPr>
          <a:xfrm>
            <a:off x="839788" y="2505075"/>
            <a:ext cx="5157787"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5A0F46-122E-4D4A-AE24-20BEB58C6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0C21FC-3294-104B-94EB-FA1B1DAC894C}"/>
              </a:ext>
            </a:extLst>
          </p:cNvPr>
          <p:cNvSpPr>
            <a:spLocks noGrp="1"/>
          </p:cNvSpPr>
          <p:nvPr>
            <p:ph sz="quarter" idx="4"/>
          </p:nvPr>
        </p:nvSpPr>
        <p:spPr>
          <a:xfrm>
            <a:off x="6172200" y="2505075"/>
            <a:ext cx="5183188"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EE41AF-4D33-954F-8425-FDCB1B510431}"/>
              </a:ext>
            </a:extLst>
          </p:cNvPr>
          <p:cNvSpPr>
            <a:spLocks noGrp="1"/>
          </p:cNvSpPr>
          <p:nvPr>
            <p:ph type="dt" sz="half" idx="10"/>
          </p:nvPr>
        </p:nvSpPr>
        <p:spPr/>
        <p:txBody>
          <a:bodyPr/>
          <a:lstStyle/>
          <a:p>
            <a:fld id="{FFA3A1AF-C809-4C92-89C2-DAD74C809906}" type="datetime1">
              <a:rPr lang="en-US" smtClean="0"/>
              <a:t>7/5/2022</a:t>
            </a:fld>
            <a:endParaRPr lang="en-US" dirty="0"/>
          </a:p>
        </p:txBody>
      </p:sp>
      <p:sp>
        <p:nvSpPr>
          <p:cNvPr id="8" name="Footer Placeholder 7">
            <a:extLst>
              <a:ext uri="{FF2B5EF4-FFF2-40B4-BE49-F238E27FC236}">
                <a16:creationId xmlns:a16="http://schemas.microsoft.com/office/drawing/2014/main" id="{EEC56EF9-A437-E442-B5F6-A9E037C2B2E1}"/>
              </a:ext>
            </a:extLst>
          </p:cNvPr>
          <p:cNvSpPr>
            <a:spLocks noGrp="1"/>
          </p:cNvSpPr>
          <p:nvPr>
            <p:ph type="ftr" sz="quarter" idx="11"/>
          </p:nvPr>
        </p:nvSpPr>
        <p:spPr/>
        <p:txBody>
          <a:bodyPr/>
          <a:lstStyle/>
          <a:p>
            <a:r>
              <a:rPr lang="en-US"/>
              <a:t>Approved by Finance Management</a:t>
            </a:r>
            <a:endParaRPr lang="en-US" dirty="0"/>
          </a:p>
        </p:txBody>
      </p:sp>
      <p:sp>
        <p:nvSpPr>
          <p:cNvPr id="9" name="Slide Number Placeholder 8">
            <a:extLst>
              <a:ext uri="{FF2B5EF4-FFF2-40B4-BE49-F238E27FC236}">
                <a16:creationId xmlns:a16="http://schemas.microsoft.com/office/drawing/2014/main" id="{9127AD77-724D-DE42-805D-8A2AAEA9850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2580184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B3F3-36AE-634A-8925-2F4B3BEF03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4CCD92-503A-3548-938F-CAA2CA06AFE7}"/>
              </a:ext>
            </a:extLst>
          </p:cNvPr>
          <p:cNvSpPr>
            <a:spLocks noGrp="1"/>
          </p:cNvSpPr>
          <p:nvPr>
            <p:ph type="dt" sz="half" idx="10"/>
          </p:nvPr>
        </p:nvSpPr>
        <p:spPr/>
        <p:txBody>
          <a:bodyPr/>
          <a:lstStyle/>
          <a:p>
            <a:fld id="{29DAC4E8-0429-451C-9647-A157C21043B0}" type="datetime1">
              <a:rPr lang="en-US" smtClean="0"/>
              <a:t>7/5/2022</a:t>
            </a:fld>
            <a:endParaRPr lang="en-US" dirty="0"/>
          </a:p>
        </p:txBody>
      </p:sp>
      <p:sp>
        <p:nvSpPr>
          <p:cNvPr id="4" name="Footer Placeholder 3">
            <a:extLst>
              <a:ext uri="{FF2B5EF4-FFF2-40B4-BE49-F238E27FC236}">
                <a16:creationId xmlns:a16="http://schemas.microsoft.com/office/drawing/2014/main" id="{9C18EC1E-A534-2048-9AE3-F801729E0AE2}"/>
              </a:ext>
            </a:extLst>
          </p:cNvPr>
          <p:cNvSpPr>
            <a:spLocks noGrp="1"/>
          </p:cNvSpPr>
          <p:nvPr>
            <p:ph type="ftr" sz="quarter" idx="11"/>
          </p:nvPr>
        </p:nvSpPr>
        <p:spPr/>
        <p:txBody>
          <a:bodyPr/>
          <a:lstStyle/>
          <a:p>
            <a:r>
              <a:rPr lang="en-US"/>
              <a:t>Approved by Finance Management</a:t>
            </a:r>
            <a:endParaRPr lang="en-US" dirty="0"/>
          </a:p>
        </p:txBody>
      </p:sp>
      <p:sp>
        <p:nvSpPr>
          <p:cNvPr id="5" name="Slide Number Placeholder 4">
            <a:extLst>
              <a:ext uri="{FF2B5EF4-FFF2-40B4-BE49-F238E27FC236}">
                <a16:creationId xmlns:a16="http://schemas.microsoft.com/office/drawing/2014/main" id="{7947D590-2C14-9F43-B16E-9E5010A7D6B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86540946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BE3086-A252-8D47-B427-3B5119B5BFA6}"/>
              </a:ext>
            </a:extLst>
          </p:cNvPr>
          <p:cNvSpPr>
            <a:spLocks noGrp="1"/>
          </p:cNvSpPr>
          <p:nvPr>
            <p:ph type="dt" sz="half" idx="10"/>
          </p:nvPr>
        </p:nvSpPr>
        <p:spPr/>
        <p:txBody>
          <a:bodyPr/>
          <a:lstStyle/>
          <a:p>
            <a:fld id="{CDC3F311-F677-41B3-99CD-A606A164C271}" type="datetime1">
              <a:rPr lang="en-US" smtClean="0"/>
              <a:t>7/5/2022</a:t>
            </a:fld>
            <a:endParaRPr lang="en-US" dirty="0"/>
          </a:p>
        </p:txBody>
      </p:sp>
      <p:sp>
        <p:nvSpPr>
          <p:cNvPr id="3" name="Footer Placeholder 2">
            <a:extLst>
              <a:ext uri="{FF2B5EF4-FFF2-40B4-BE49-F238E27FC236}">
                <a16:creationId xmlns:a16="http://schemas.microsoft.com/office/drawing/2014/main" id="{E0925B2A-D255-564D-9B9A-8DDBF216AFE7}"/>
              </a:ext>
            </a:extLst>
          </p:cNvPr>
          <p:cNvSpPr>
            <a:spLocks noGrp="1"/>
          </p:cNvSpPr>
          <p:nvPr>
            <p:ph type="ftr" sz="quarter" idx="11"/>
          </p:nvPr>
        </p:nvSpPr>
        <p:spPr/>
        <p:txBody>
          <a:bodyPr/>
          <a:lstStyle/>
          <a:p>
            <a:r>
              <a:rPr lang="en-US"/>
              <a:t>Approved by Finance Management</a:t>
            </a:r>
            <a:endParaRPr lang="en-US" dirty="0"/>
          </a:p>
        </p:txBody>
      </p:sp>
      <p:sp>
        <p:nvSpPr>
          <p:cNvPr id="4" name="Slide Number Placeholder 3">
            <a:extLst>
              <a:ext uri="{FF2B5EF4-FFF2-40B4-BE49-F238E27FC236}">
                <a16:creationId xmlns:a16="http://schemas.microsoft.com/office/drawing/2014/main" id="{808EB186-FFD4-0D4E-BB54-B6366C8F86ED}"/>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17475662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8759-8E48-4C4A-AD81-312F9E1BB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0A62A2-E172-9E41-86E0-216939797FDE}"/>
              </a:ext>
            </a:extLst>
          </p:cNvPr>
          <p:cNvSpPr>
            <a:spLocks noGrp="1"/>
          </p:cNvSpPr>
          <p:nvPr>
            <p:ph idx="1"/>
          </p:nvPr>
        </p:nvSpPr>
        <p:spPr>
          <a:xfrm>
            <a:off x="5183188" y="987425"/>
            <a:ext cx="6172200" cy="469939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BD4A37-6DC7-6845-9E2E-81FA608C2BAD}"/>
              </a:ext>
            </a:extLst>
          </p:cNvPr>
          <p:cNvSpPr>
            <a:spLocks noGrp="1"/>
          </p:cNvSpPr>
          <p:nvPr>
            <p:ph type="body" sz="half" idx="2"/>
          </p:nvPr>
        </p:nvSpPr>
        <p:spPr>
          <a:xfrm>
            <a:off x="839788" y="2057400"/>
            <a:ext cx="3932237" cy="367532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281FD4-F050-5C47-8137-A528E8165A01}"/>
              </a:ext>
            </a:extLst>
          </p:cNvPr>
          <p:cNvSpPr>
            <a:spLocks noGrp="1"/>
          </p:cNvSpPr>
          <p:nvPr>
            <p:ph type="dt" sz="half" idx="10"/>
          </p:nvPr>
        </p:nvSpPr>
        <p:spPr/>
        <p:txBody>
          <a:bodyPr/>
          <a:lstStyle/>
          <a:p>
            <a:fld id="{9528C955-A2D1-4044-BA03-E89434690743}" type="datetime1">
              <a:rPr lang="en-US" smtClean="0"/>
              <a:t>7/5/2022</a:t>
            </a:fld>
            <a:endParaRPr lang="en-US" dirty="0"/>
          </a:p>
        </p:txBody>
      </p:sp>
      <p:sp>
        <p:nvSpPr>
          <p:cNvPr id="6" name="Footer Placeholder 5">
            <a:extLst>
              <a:ext uri="{FF2B5EF4-FFF2-40B4-BE49-F238E27FC236}">
                <a16:creationId xmlns:a16="http://schemas.microsoft.com/office/drawing/2014/main" id="{D7E6A8AA-37F1-AA4E-A5BC-98A379B675F0}"/>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B003F59-0D16-8242-A90A-20A812C1E4F3}"/>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3602285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53149-25B7-6C46-A442-8DD1A85F4A66}"/>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438D8326-1B25-1F49-94FF-97AEF7561A5E}"/>
              </a:ext>
            </a:extLst>
          </p:cNvPr>
          <p:cNvSpPr>
            <a:spLocks noGrp="1"/>
          </p:cNvSpPr>
          <p:nvPr>
            <p:ph type="pic" idx="1"/>
          </p:nvPr>
        </p:nvSpPr>
        <p:spPr>
          <a:xfrm>
            <a:off x="5183188" y="987426"/>
            <a:ext cx="6172200" cy="47494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3EF7108-D2C4-774C-8FCC-61DAA8FE4D6F}"/>
              </a:ext>
            </a:extLst>
          </p:cNvPr>
          <p:cNvSpPr>
            <a:spLocks noGrp="1"/>
          </p:cNvSpPr>
          <p:nvPr>
            <p:ph type="body" sz="half" idx="2"/>
          </p:nvPr>
        </p:nvSpPr>
        <p:spPr>
          <a:xfrm>
            <a:off x="839788" y="2057400"/>
            <a:ext cx="3932237" cy="37145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D9C411-FAFE-AB43-8E02-46AC476E36A0}"/>
              </a:ext>
            </a:extLst>
          </p:cNvPr>
          <p:cNvSpPr>
            <a:spLocks noGrp="1"/>
          </p:cNvSpPr>
          <p:nvPr>
            <p:ph type="dt" sz="half" idx="10"/>
          </p:nvPr>
        </p:nvSpPr>
        <p:spPr/>
        <p:txBody>
          <a:bodyPr/>
          <a:lstStyle/>
          <a:p>
            <a:fld id="{34E1DD7B-CDBF-4CD5-8446-0C12617968C5}" type="datetime1">
              <a:rPr lang="en-US" smtClean="0"/>
              <a:t>7/5/2022</a:t>
            </a:fld>
            <a:endParaRPr lang="en-US" dirty="0"/>
          </a:p>
        </p:txBody>
      </p:sp>
      <p:sp>
        <p:nvSpPr>
          <p:cNvPr id="6" name="Footer Placeholder 5">
            <a:extLst>
              <a:ext uri="{FF2B5EF4-FFF2-40B4-BE49-F238E27FC236}">
                <a16:creationId xmlns:a16="http://schemas.microsoft.com/office/drawing/2014/main" id="{A4A3DEA8-E1B7-EC43-ABDB-59F12D05E576}"/>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426024A5-4E6D-2F4A-966D-6F01814F51DE}"/>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91801598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53149-25B7-6C46-A442-8DD1A85F4A66}"/>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438D8326-1B25-1F49-94FF-97AEF7561A5E}"/>
              </a:ext>
            </a:extLst>
          </p:cNvPr>
          <p:cNvSpPr>
            <a:spLocks noGrp="1"/>
          </p:cNvSpPr>
          <p:nvPr>
            <p:ph type="pic" idx="1"/>
          </p:nvPr>
        </p:nvSpPr>
        <p:spPr>
          <a:xfrm>
            <a:off x="5183188" y="987426"/>
            <a:ext cx="6172200" cy="47494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3EF7108-D2C4-774C-8FCC-61DAA8FE4D6F}"/>
              </a:ext>
            </a:extLst>
          </p:cNvPr>
          <p:cNvSpPr>
            <a:spLocks noGrp="1"/>
          </p:cNvSpPr>
          <p:nvPr>
            <p:ph type="body" sz="half" idx="2"/>
          </p:nvPr>
        </p:nvSpPr>
        <p:spPr>
          <a:xfrm>
            <a:off x="839788" y="2057400"/>
            <a:ext cx="3932237" cy="37145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D9C411-FAFE-AB43-8E02-46AC476E36A0}"/>
              </a:ext>
            </a:extLst>
          </p:cNvPr>
          <p:cNvSpPr>
            <a:spLocks noGrp="1"/>
          </p:cNvSpPr>
          <p:nvPr>
            <p:ph type="dt" sz="half" idx="10"/>
          </p:nvPr>
        </p:nvSpPr>
        <p:spPr/>
        <p:txBody>
          <a:bodyPr/>
          <a:lstStyle/>
          <a:p>
            <a:fld id="{5A761A2E-823A-46F8-BCA7-82F14F2C120D}" type="datetime1">
              <a:rPr lang="en-US" smtClean="0"/>
              <a:t>7/5/2022</a:t>
            </a:fld>
            <a:endParaRPr lang="en-US" dirty="0"/>
          </a:p>
        </p:txBody>
      </p:sp>
      <p:sp>
        <p:nvSpPr>
          <p:cNvPr id="6" name="Footer Placeholder 5">
            <a:extLst>
              <a:ext uri="{FF2B5EF4-FFF2-40B4-BE49-F238E27FC236}">
                <a16:creationId xmlns:a16="http://schemas.microsoft.com/office/drawing/2014/main" id="{A4A3DEA8-E1B7-EC43-ABDB-59F12D05E576}"/>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426024A5-4E6D-2F4A-966D-6F01814F51DE}"/>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48763499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2593-2277-704E-B558-BB8D63878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ADB7E5-2EE5-8341-B81A-D013EE383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F37488C-7221-F641-995B-3178CDB906F8}"/>
              </a:ext>
            </a:extLst>
          </p:cNvPr>
          <p:cNvSpPr>
            <a:spLocks noGrp="1"/>
          </p:cNvSpPr>
          <p:nvPr>
            <p:ph type="dt" sz="half" idx="10"/>
          </p:nvPr>
        </p:nvSpPr>
        <p:spPr/>
        <p:txBody>
          <a:bodyPr/>
          <a:lstStyle/>
          <a:p>
            <a:fld id="{2C12DBA8-D213-4EDB-9955-503DD1DD5C74}" type="datetime1">
              <a:rPr lang="en-US" smtClean="0"/>
              <a:t>7/5/2022</a:t>
            </a:fld>
            <a:endParaRPr lang="en-US" dirty="0"/>
          </a:p>
        </p:txBody>
      </p:sp>
      <p:sp>
        <p:nvSpPr>
          <p:cNvPr id="5" name="Footer Placeholder 4">
            <a:extLst>
              <a:ext uri="{FF2B5EF4-FFF2-40B4-BE49-F238E27FC236}">
                <a16:creationId xmlns:a16="http://schemas.microsoft.com/office/drawing/2014/main" id="{E8F07A02-9BF9-B742-B91B-BF6BE443DE15}"/>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DB4EE2B2-CEFF-EF4B-8477-7EB634F2CB0F}"/>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3376144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FDA9-CF52-BC49-9C5F-D8375BFC72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F6871-A684-6F43-BE6D-07CFECFB1B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16C5-7C5F-C448-9C50-16B7BBB1E8E0}"/>
              </a:ext>
            </a:extLst>
          </p:cNvPr>
          <p:cNvSpPr>
            <a:spLocks noGrp="1"/>
          </p:cNvSpPr>
          <p:nvPr>
            <p:ph type="dt" sz="half" idx="10"/>
          </p:nvPr>
        </p:nvSpPr>
        <p:spPr/>
        <p:txBody>
          <a:bodyPr/>
          <a:lstStyle/>
          <a:p>
            <a:fld id="{FC65D99B-3FA5-44F7-B00A-7B8972CBF09D}" type="datetime1">
              <a:rPr lang="en-US" smtClean="0"/>
              <a:t>7/5/2022</a:t>
            </a:fld>
            <a:endParaRPr lang="en-US" dirty="0"/>
          </a:p>
        </p:txBody>
      </p:sp>
      <p:sp>
        <p:nvSpPr>
          <p:cNvPr id="5" name="Footer Placeholder 4">
            <a:extLst>
              <a:ext uri="{FF2B5EF4-FFF2-40B4-BE49-F238E27FC236}">
                <a16:creationId xmlns:a16="http://schemas.microsoft.com/office/drawing/2014/main" id="{81784BB0-3B14-F34B-B5CA-4B12FF7F88AC}"/>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B5FEBA91-B748-0840-B4B9-B249737B1904}"/>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413876294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4C2B-4B52-D342-8F19-3E82DA8F0932}"/>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593DB9D-6A4A-9448-BECE-B9EECD31DBAE}"/>
              </a:ext>
            </a:extLst>
          </p:cNvPr>
          <p:cNvSpPr>
            <a:spLocks noGrp="1"/>
          </p:cNvSpPr>
          <p:nvPr>
            <p:ph type="body" idx="1"/>
          </p:nvPr>
        </p:nvSpPr>
        <p:spPr>
          <a:xfrm>
            <a:off x="831850" y="4589464"/>
            <a:ext cx="10515600" cy="115998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F995C81-0C65-C948-AD44-A99C22F059E7}"/>
              </a:ext>
            </a:extLst>
          </p:cNvPr>
          <p:cNvSpPr>
            <a:spLocks noGrp="1"/>
          </p:cNvSpPr>
          <p:nvPr>
            <p:ph type="dt" sz="half" idx="10"/>
          </p:nvPr>
        </p:nvSpPr>
        <p:spPr/>
        <p:txBody>
          <a:bodyPr/>
          <a:lstStyle/>
          <a:p>
            <a:fld id="{1F12ACDD-63CD-4C51-90B0-95B5A048330D}" type="datetime1">
              <a:rPr lang="en-US" smtClean="0"/>
              <a:t>7/5/2022</a:t>
            </a:fld>
            <a:endParaRPr lang="en-US" dirty="0"/>
          </a:p>
        </p:txBody>
      </p:sp>
      <p:sp>
        <p:nvSpPr>
          <p:cNvPr id="5" name="Footer Placeholder 4">
            <a:extLst>
              <a:ext uri="{FF2B5EF4-FFF2-40B4-BE49-F238E27FC236}">
                <a16:creationId xmlns:a16="http://schemas.microsoft.com/office/drawing/2014/main" id="{11D88000-685E-9D44-933C-AD0A4E2ABF50}"/>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15436E97-CC73-B74D-9B4F-38E9CB762721}"/>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62833593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302EA-9AEE-344A-A15F-ED02F06DC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775C2-302C-0D45-B615-A0830B0E3819}"/>
              </a:ext>
            </a:extLst>
          </p:cNvPr>
          <p:cNvSpPr>
            <a:spLocks noGrp="1"/>
          </p:cNvSpPr>
          <p:nvPr>
            <p:ph sz="half" idx="1"/>
          </p:nvPr>
        </p:nvSpPr>
        <p:spPr>
          <a:xfrm>
            <a:off x="838200" y="1825625"/>
            <a:ext cx="5181600" cy="39363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4662A0-B65D-9A4E-B305-67EAC5175505}"/>
              </a:ext>
            </a:extLst>
          </p:cNvPr>
          <p:cNvSpPr>
            <a:spLocks noGrp="1"/>
          </p:cNvSpPr>
          <p:nvPr>
            <p:ph sz="half" idx="2"/>
          </p:nvPr>
        </p:nvSpPr>
        <p:spPr>
          <a:xfrm>
            <a:off x="6172200" y="1825625"/>
            <a:ext cx="5181600" cy="39363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2F636-C5F4-4B47-8EF4-39973E7BD285}"/>
              </a:ext>
            </a:extLst>
          </p:cNvPr>
          <p:cNvSpPr>
            <a:spLocks noGrp="1"/>
          </p:cNvSpPr>
          <p:nvPr>
            <p:ph type="dt" sz="half" idx="10"/>
          </p:nvPr>
        </p:nvSpPr>
        <p:spPr/>
        <p:txBody>
          <a:bodyPr/>
          <a:lstStyle/>
          <a:p>
            <a:fld id="{C1B19529-0856-4250-B21D-5A7DCFB29FB2}" type="datetime1">
              <a:rPr lang="en-US" smtClean="0"/>
              <a:t>7/5/2022</a:t>
            </a:fld>
            <a:endParaRPr lang="en-US" dirty="0"/>
          </a:p>
        </p:txBody>
      </p:sp>
      <p:sp>
        <p:nvSpPr>
          <p:cNvPr id="6" name="Footer Placeholder 5">
            <a:extLst>
              <a:ext uri="{FF2B5EF4-FFF2-40B4-BE49-F238E27FC236}">
                <a16:creationId xmlns:a16="http://schemas.microsoft.com/office/drawing/2014/main" id="{3EBE7E32-0816-A546-A228-0F51DA276F32}"/>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7708593-30A0-1842-9C30-A32EE91117B8}"/>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88646592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2E73-8F27-1B4D-A04D-B49CADD6BC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A47B7A-54D3-AE4A-B2E4-E0A1E1A4F8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5716BA-26EF-8D48-87E1-C844F59B4BAB}"/>
              </a:ext>
            </a:extLst>
          </p:cNvPr>
          <p:cNvSpPr>
            <a:spLocks noGrp="1"/>
          </p:cNvSpPr>
          <p:nvPr>
            <p:ph sz="half" idx="2"/>
          </p:nvPr>
        </p:nvSpPr>
        <p:spPr>
          <a:xfrm>
            <a:off x="839788" y="2505075"/>
            <a:ext cx="5157787"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5A0F46-122E-4D4A-AE24-20BEB58C6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0C21FC-3294-104B-94EB-FA1B1DAC894C}"/>
              </a:ext>
            </a:extLst>
          </p:cNvPr>
          <p:cNvSpPr>
            <a:spLocks noGrp="1"/>
          </p:cNvSpPr>
          <p:nvPr>
            <p:ph sz="quarter" idx="4"/>
          </p:nvPr>
        </p:nvSpPr>
        <p:spPr>
          <a:xfrm>
            <a:off x="6172200" y="2505075"/>
            <a:ext cx="5183188"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EE41AF-4D33-954F-8425-FDCB1B510431}"/>
              </a:ext>
            </a:extLst>
          </p:cNvPr>
          <p:cNvSpPr>
            <a:spLocks noGrp="1"/>
          </p:cNvSpPr>
          <p:nvPr>
            <p:ph type="dt" sz="half" idx="10"/>
          </p:nvPr>
        </p:nvSpPr>
        <p:spPr/>
        <p:txBody>
          <a:bodyPr/>
          <a:lstStyle/>
          <a:p>
            <a:fld id="{5C498BA8-9DEA-4B0C-849E-92FD4E5B015D}" type="datetime1">
              <a:rPr lang="en-US" smtClean="0"/>
              <a:t>7/5/2022</a:t>
            </a:fld>
            <a:endParaRPr lang="en-US" dirty="0"/>
          </a:p>
        </p:txBody>
      </p:sp>
      <p:sp>
        <p:nvSpPr>
          <p:cNvPr id="8" name="Footer Placeholder 7">
            <a:extLst>
              <a:ext uri="{FF2B5EF4-FFF2-40B4-BE49-F238E27FC236}">
                <a16:creationId xmlns:a16="http://schemas.microsoft.com/office/drawing/2014/main" id="{EEC56EF9-A437-E442-B5F6-A9E037C2B2E1}"/>
              </a:ext>
            </a:extLst>
          </p:cNvPr>
          <p:cNvSpPr>
            <a:spLocks noGrp="1"/>
          </p:cNvSpPr>
          <p:nvPr>
            <p:ph type="ftr" sz="quarter" idx="11"/>
          </p:nvPr>
        </p:nvSpPr>
        <p:spPr/>
        <p:txBody>
          <a:bodyPr/>
          <a:lstStyle/>
          <a:p>
            <a:r>
              <a:rPr lang="en-US"/>
              <a:t>Approved by Finance Management</a:t>
            </a:r>
            <a:endParaRPr lang="en-US" dirty="0"/>
          </a:p>
        </p:txBody>
      </p:sp>
      <p:sp>
        <p:nvSpPr>
          <p:cNvPr id="9" name="Slide Number Placeholder 8">
            <a:extLst>
              <a:ext uri="{FF2B5EF4-FFF2-40B4-BE49-F238E27FC236}">
                <a16:creationId xmlns:a16="http://schemas.microsoft.com/office/drawing/2014/main" id="{9127AD77-724D-DE42-805D-8A2AAEA9850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99534950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B3F3-36AE-634A-8925-2F4B3BEF03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4CCD92-503A-3548-938F-CAA2CA06AFE7}"/>
              </a:ext>
            </a:extLst>
          </p:cNvPr>
          <p:cNvSpPr>
            <a:spLocks noGrp="1"/>
          </p:cNvSpPr>
          <p:nvPr>
            <p:ph type="dt" sz="half" idx="10"/>
          </p:nvPr>
        </p:nvSpPr>
        <p:spPr/>
        <p:txBody>
          <a:bodyPr/>
          <a:lstStyle/>
          <a:p>
            <a:fld id="{C664805D-E840-446D-BB70-630F3CE9E1A8}" type="datetime1">
              <a:rPr lang="en-US" smtClean="0"/>
              <a:t>7/5/2022</a:t>
            </a:fld>
            <a:endParaRPr lang="en-US" dirty="0"/>
          </a:p>
        </p:txBody>
      </p:sp>
      <p:sp>
        <p:nvSpPr>
          <p:cNvPr id="4" name="Footer Placeholder 3">
            <a:extLst>
              <a:ext uri="{FF2B5EF4-FFF2-40B4-BE49-F238E27FC236}">
                <a16:creationId xmlns:a16="http://schemas.microsoft.com/office/drawing/2014/main" id="{9C18EC1E-A534-2048-9AE3-F801729E0AE2}"/>
              </a:ext>
            </a:extLst>
          </p:cNvPr>
          <p:cNvSpPr>
            <a:spLocks noGrp="1"/>
          </p:cNvSpPr>
          <p:nvPr>
            <p:ph type="ftr" sz="quarter" idx="11"/>
          </p:nvPr>
        </p:nvSpPr>
        <p:spPr/>
        <p:txBody>
          <a:bodyPr/>
          <a:lstStyle/>
          <a:p>
            <a:r>
              <a:rPr lang="en-US"/>
              <a:t>Approved by Finance Management</a:t>
            </a:r>
            <a:endParaRPr lang="en-US" dirty="0"/>
          </a:p>
        </p:txBody>
      </p:sp>
      <p:sp>
        <p:nvSpPr>
          <p:cNvPr id="5" name="Slide Number Placeholder 4">
            <a:extLst>
              <a:ext uri="{FF2B5EF4-FFF2-40B4-BE49-F238E27FC236}">
                <a16:creationId xmlns:a16="http://schemas.microsoft.com/office/drawing/2014/main" id="{7947D590-2C14-9F43-B16E-9E5010A7D6B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11008909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BE3086-A252-8D47-B427-3B5119B5BFA6}"/>
              </a:ext>
            </a:extLst>
          </p:cNvPr>
          <p:cNvSpPr>
            <a:spLocks noGrp="1"/>
          </p:cNvSpPr>
          <p:nvPr>
            <p:ph type="dt" sz="half" idx="10"/>
          </p:nvPr>
        </p:nvSpPr>
        <p:spPr/>
        <p:txBody>
          <a:bodyPr/>
          <a:lstStyle/>
          <a:p>
            <a:fld id="{22C4C588-4176-4E93-8CA7-533E59D31264}" type="datetime1">
              <a:rPr lang="en-US" smtClean="0"/>
              <a:t>7/5/2022</a:t>
            </a:fld>
            <a:endParaRPr lang="en-US" dirty="0"/>
          </a:p>
        </p:txBody>
      </p:sp>
      <p:sp>
        <p:nvSpPr>
          <p:cNvPr id="3" name="Footer Placeholder 2">
            <a:extLst>
              <a:ext uri="{FF2B5EF4-FFF2-40B4-BE49-F238E27FC236}">
                <a16:creationId xmlns:a16="http://schemas.microsoft.com/office/drawing/2014/main" id="{E0925B2A-D255-564D-9B9A-8DDBF216AFE7}"/>
              </a:ext>
            </a:extLst>
          </p:cNvPr>
          <p:cNvSpPr>
            <a:spLocks noGrp="1"/>
          </p:cNvSpPr>
          <p:nvPr>
            <p:ph type="ftr" sz="quarter" idx="11"/>
          </p:nvPr>
        </p:nvSpPr>
        <p:spPr/>
        <p:txBody>
          <a:bodyPr/>
          <a:lstStyle/>
          <a:p>
            <a:r>
              <a:rPr lang="en-US"/>
              <a:t>Approved by Finance Management</a:t>
            </a:r>
            <a:endParaRPr lang="en-US" dirty="0"/>
          </a:p>
        </p:txBody>
      </p:sp>
      <p:sp>
        <p:nvSpPr>
          <p:cNvPr id="4" name="Slide Number Placeholder 3">
            <a:extLst>
              <a:ext uri="{FF2B5EF4-FFF2-40B4-BE49-F238E27FC236}">
                <a16:creationId xmlns:a16="http://schemas.microsoft.com/office/drawing/2014/main" id="{808EB186-FFD4-0D4E-BB54-B6366C8F86ED}"/>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13765498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8759-8E48-4C4A-AD81-312F9E1BB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0A62A2-E172-9E41-86E0-216939797FDE}"/>
              </a:ext>
            </a:extLst>
          </p:cNvPr>
          <p:cNvSpPr>
            <a:spLocks noGrp="1"/>
          </p:cNvSpPr>
          <p:nvPr>
            <p:ph idx="1"/>
          </p:nvPr>
        </p:nvSpPr>
        <p:spPr>
          <a:xfrm>
            <a:off x="5183188" y="987425"/>
            <a:ext cx="6172200" cy="469939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BD4A37-6DC7-6845-9E2E-81FA608C2BAD}"/>
              </a:ext>
            </a:extLst>
          </p:cNvPr>
          <p:cNvSpPr>
            <a:spLocks noGrp="1"/>
          </p:cNvSpPr>
          <p:nvPr>
            <p:ph type="body" sz="half" idx="2"/>
          </p:nvPr>
        </p:nvSpPr>
        <p:spPr>
          <a:xfrm>
            <a:off x="839788" y="2057400"/>
            <a:ext cx="3932237" cy="367532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281FD4-F050-5C47-8137-A528E8165A01}"/>
              </a:ext>
            </a:extLst>
          </p:cNvPr>
          <p:cNvSpPr>
            <a:spLocks noGrp="1"/>
          </p:cNvSpPr>
          <p:nvPr>
            <p:ph type="dt" sz="half" idx="10"/>
          </p:nvPr>
        </p:nvSpPr>
        <p:spPr/>
        <p:txBody>
          <a:bodyPr/>
          <a:lstStyle/>
          <a:p>
            <a:fld id="{CBA69941-0878-4C67-84CC-21521E43656E}" type="datetime1">
              <a:rPr lang="en-US" smtClean="0"/>
              <a:t>7/5/2022</a:t>
            </a:fld>
            <a:endParaRPr lang="en-US" dirty="0"/>
          </a:p>
        </p:txBody>
      </p:sp>
      <p:sp>
        <p:nvSpPr>
          <p:cNvPr id="6" name="Footer Placeholder 5">
            <a:extLst>
              <a:ext uri="{FF2B5EF4-FFF2-40B4-BE49-F238E27FC236}">
                <a16:creationId xmlns:a16="http://schemas.microsoft.com/office/drawing/2014/main" id="{D7E6A8AA-37F1-AA4E-A5BC-98A379B675F0}"/>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B003F59-0D16-8242-A90A-20A812C1E4F3}"/>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89362023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53149-25B7-6C46-A442-8DD1A85F4A66}"/>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438D8326-1B25-1F49-94FF-97AEF7561A5E}"/>
              </a:ext>
            </a:extLst>
          </p:cNvPr>
          <p:cNvSpPr>
            <a:spLocks noGrp="1"/>
          </p:cNvSpPr>
          <p:nvPr>
            <p:ph type="pic" idx="1"/>
          </p:nvPr>
        </p:nvSpPr>
        <p:spPr>
          <a:xfrm>
            <a:off x="5183188" y="987426"/>
            <a:ext cx="6172200" cy="47494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3EF7108-D2C4-774C-8FCC-61DAA8FE4D6F}"/>
              </a:ext>
            </a:extLst>
          </p:cNvPr>
          <p:cNvSpPr>
            <a:spLocks noGrp="1"/>
          </p:cNvSpPr>
          <p:nvPr>
            <p:ph type="body" sz="half" idx="2"/>
          </p:nvPr>
        </p:nvSpPr>
        <p:spPr>
          <a:xfrm>
            <a:off x="839788" y="2057400"/>
            <a:ext cx="3932237" cy="37145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D9C411-FAFE-AB43-8E02-46AC476E36A0}"/>
              </a:ext>
            </a:extLst>
          </p:cNvPr>
          <p:cNvSpPr>
            <a:spLocks noGrp="1"/>
          </p:cNvSpPr>
          <p:nvPr>
            <p:ph type="dt" sz="half" idx="10"/>
          </p:nvPr>
        </p:nvSpPr>
        <p:spPr/>
        <p:txBody>
          <a:bodyPr/>
          <a:lstStyle/>
          <a:p>
            <a:fld id="{A4023752-50FA-4960-A6D5-7EFAF8B28970}" type="datetime1">
              <a:rPr lang="en-US" smtClean="0"/>
              <a:t>7/5/2022</a:t>
            </a:fld>
            <a:endParaRPr lang="en-US" dirty="0"/>
          </a:p>
        </p:txBody>
      </p:sp>
      <p:sp>
        <p:nvSpPr>
          <p:cNvPr id="6" name="Footer Placeholder 5">
            <a:extLst>
              <a:ext uri="{FF2B5EF4-FFF2-40B4-BE49-F238E27FC236}">
                <a16:creationId xmlns:a16="http://schemas.microsoft.com/office/drawing/2014/main" id="{A4A3DEA8-E1B7-EC43-ABDB-59F12D05E576}"/>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426024A5-4E6D-2F4A-966D-6F01814F51DE}"/>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40717014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2593-2277-704E-B558-BB8D63878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ADB7E5-2EE5-8341-B81A-D013EE383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F37488C-7221-F641-995B-3178CDB906F8}"/>
              </a:ext>
            </a:extLst>
          </p:cNvPr>
          <p:cNvSpPr>
            <a:spLocks noGrp="1"/>
          </p:cNvSpPr>
          <p:nvPr>
            <p:ph type="dt" sz="half" idx="10"/>
          </p:nvPr>
        </p:nvSpPr>
        <p:spPr/>
        <p:txBody>
          <a:bodyPr/>
          <a:lstStyle/>
          <a:p>
            <a:fld id="{5B82FFAF-B74D-42AA-B756-BDDE88478FD4}" type="datetime1">
              <a:rPr lang="en-US" smtClean="0"/>
              <a:t>7/5/2022</a:t>
            </a:fld>
            <a:endParaRPr lang="en-US" dirty="0"/>
          </a:p>
        </p:txBody>
      </p:sp>
      <p:sp>
        <p:nvSpPr>
          <p:cNvPr id="5" name="Footer Placeholder 4">
            <a:extLst>
              <a:ext uri="{FF2B5EF4-FFF2-40B4-BE49-F238E27FC236}">
                <a16:creationId xmlns:a16="http://schemas.microsoft.com/office/drawing/2014/main" id="{E8F07A02-9BF9-B742-B91B-BF6BE443DE15}"/>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DB4EE2B2-CEFF-EF4B-8477-7EB634F2CB0F}"/>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14853679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2593-2277-704E-B558-BB8D63878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ADB7E5-2EE5-8341-B81A-D013EE383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F37488C-7221-F641-995B-3178CDB906F8}"/>
              </a:ext>
            </a:extLst>
          </p:cNvPr>
          <p:cNvSpPr>
            <a:spLocks noGrp="1"/>
          </p:cNvSpPr>
          <p:nvPr>
            <p:ph type="dt" sz="half" idx="10"/>
          </p:nvPr>
        </p:nvSpPr>
        <p:spPr/>
        <p:txBody>
          <a:bodyPr/>
          <a:lstStyle/>
          <a:p>
            <a:fld id="{4A29B578-4E9B-423C-ACC6-19C7D01CE17F}" type="datetime1">
              <a:rPr lang="en-US" smtClean="0"/>
              <a:t>7/5/2022</a:t>
            </a:fld>
            <a:endParaRPr lang="en-US" dirty="0"/>
          </a:p>
        </p:txBody>
      </p:sp>
      <p:sp>
        <p:nvSpPr>
          <p:cNvPr id="5" name="Footer Placeholder 4">
            <a:extLst>
              <a:ext uri="{FF2B5EF4-FFF2-40B4-BE49-F238E27FC236}">
                <a16:creationId xmlns:a16="http://schemas.microsoft.com/office/drawing/2014/main" id="{E8F07A02-9BF9-B742-B91B-BF6BE443DE15}"/>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DB4EE2B2-CEFF-EF4B-8477-7EB634F2CB0F}"/>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47595681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FDA9-CF52-BC49-9C5F-D8375BFC72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F6871-A684-6F43-BE6D-07CFECFB1B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16C5-7C5F-C448-9C50-16B7BBB1E8E0}"/>
              </a:ext>
            </a:extLst>
          </p:cNvPr>
          <p:cNvSpPr>
            <a:spLocks noGrp="1"/>
          </p:cNvSpPr>
          <p:nvPr>
            <p:ph type="dt" sz="half" idx="10"/>
          </p:nvPr>
        </p:nvSpPr>
        <p:spPr/>
        <p:txBody>
          <a:bodyPr/>
          <a:lstStyle/>
          <a:p>
            <a:fld id="{F4DF2EE5-4527-4A55-B920-191C7145A512}" type="datetime1">
              <a:rPr lang="en-US" smtClean="0"/>
              <a:t>7/5/2022</a:t>
            </a:fld>
            <a:endParaRPr lang="en-US" dirty="0"/>
          </a:p>
        </p:txBody>
      </p:sp>
      <p:sp>
        <p:nvSpPr>
          <p:cNvPr id="5" name="Footer Placeholder 4">
            <a:extLst>
              <a:ext uri="{FF2B5EF4-FFF2-40B4-BE49-F238E27FC236}">
                <a16:creationId xmlns:a16="http://schemas.microsoft.com/office/drawing/2014/main" id="{81784BB0-3B14-F34B-B5CA-4B12FF7F88AC}"/>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B5FEBA91-B748-0840-B4B9-B249737B1904}"/>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66638123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4C2B-4B52-D342-8F19-3E82DA8F0932}"/>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593DB9D-6A4A-9448-BECE-B9EECD31DBAE}"/>
              </a:ext>
            </a:extLst>
          </p:cNvPr>
          <p:cNvSpPr>
            <a:spLocks noGrp="1"/>
          </p:cNvSpPr>
          <p:nvPr>
            <p:ph type="body" idx="1"/>
          </p:nvPr>
        </p:nvSpPr>
        <p:spPr>
          <a:xfrm>
            <a:off x="831850" y="4589464"/>
            <a:ext cx="10515600" cy="115998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F995C81-0C65-C948-AD44-A99C22F059E7}"/>
              </a:ext>
            </a:extLst>
          </p:cNvPr>
          <p:cNvSpPr>
            <a:spLocks noGrp="1"/>
          </p:cNvSpPr>
          <p:nvPr>
            <p:ph type="dt" sz="half" idx="10"/>
          </p:nvPr>
        </p:nvSpPr>
        <p:spPr/>
        <p:txBody>
          <a:bodyPr/>
          <a:lstStyle/>
          <a:p>
            <a:fld id="{1BED4802-75E3-425D-9A1C-77BB52444C75}" type="datetime1">
              <a:rPr lang="en-US" smtClean="0"/>
              <a:t>7/5/2022</a:t>
            </a:fld>
            <a:endParaRPr lang="en-US" dirty="0"/>
          </a:p>
        </p:txBody>
      </p:sp>
      <p:sp>
        <p:nvSpPr>
          <p:cNvPr id="5" name="Footer Placeholder 4">
            <a:extLst>
              <a:ext uri="{FF2B5EF4-FFF2-40B4-BE49-F238E27FC236}">
                <a16:creationId xmlns:a16="http://schemas.microsoft.com/office/drawing/2014/main" id="{11D88000-685E-9D44-933C-AD0A4E2ABF50}"/>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15436E97-CC73-B74D-9B4F-38E9CB762721}"/>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82263326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302EA-9AEE-344A-A15F-ED02F06DC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775C2-302C-0D45-B615-A0830B0E3819}"/>
              </a:ext>
            </a:extLst>
          </p:cNvPr>
          <p:cNvSpPr>
            <a:spLocks noGrp="1"/>
          </p:cNvSpPr>
          <p:nvPr>
            <p:ph sz="half" idx="1"/>
          </p:nvPr>
        </p:nvSpPr>
        <p:spPr>
          <a:xfrm>
            <a:off x="838200" y="1825625"/>
            <a:ext cx="5181600" cy="39363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4662A0-B65D-9A4E-B305-67EAC5175505}"/>
              </a:ext>
            </a:extLst>
          </p:cNvPr>
          <p:cNvSpPr>
            <a:spLocks noGrp="1"/>
          </p:cNvSpPr>
          <p:nvPr>
            <p:ph sz="half" idx="2"/>
          </p:nvPr>
        </p:nvSpPr>
        <p:spPr>
          <a:xfrm>
            <a:off x="6172200" y="1825625"/>
            <a:ext cx="5181600" cy="39363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2F636-C5F4-4B47-8EF4-39973E7BD285}"/>
              </a:ext>
            </a:extLst>
          </p:cNvPr>
          <p:cNvSpPr>
            <a:spLocks noGrp="1"/>
          </p:cNvSpPr>
          <p:nvPr>
            <p:ph type="dt" sz="half" idx="10"/>
          </p:nvPr>
        </p:nvSpPr>
        <p:spPr/>
        <p:txBody>
          <a:bodyPr/>
          <a:lstStyle/>
          <a:p>
            <a:fld id="{69872050-B3F0-4BEC-9D40-23C187D4DA5E}" type="datetime1">
              <a:rPr lang="en-US" smtClean="0"/>
              <a:t>7/5/2022</a:t>
            </a:fld>
            <a:endParaRPr lang="en-US" dirty="0"/>
          </a:p>
        </p:txBody>
      </p:sp>
      <p:sp>
        <p:nvSpPr>
          <p:cNvPr id="6" name="Footer Placeholder 5">
            <a:extLst>
              <a:ext uri="{FF2B5EF4-FFF2-40B4-BE49-F238E27FC236}">
                <a16:creationId xmlns:a16="http://schemas.microsoft.com/office/drawing/2014/main" id="{3EBE7E32-0816-A546-A228-0F51DA276F32}"/>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7708593-30A0-1842-9C30-A32EE91117B8}"/>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61918432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2E73-8F27-1B4D-A04D-B49CADD6BC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A47B7A-54D3-AE4A-B2E4-E0A1E1A4F8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5716BA-26EF-8D48-87E1-C844F59B4BAB}"/>
              </a:ext>
            </a:extLst>
          </p:cNvPr>
          <p:cNvSpPr>
            <a:spLocks noGrp="1"/>
          </p:cNvSpPr>
          <p:nvPr>
            <p:ph sz="half" idx="2"/>
          </p:nvPr>
        </p:nvSpPr>
        <p:spPr>
          <a:xfrm>
            <a:off x="839788" y="2505075"/>
            <a:ext cx="5157787"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5A0F46-122E-4D4A-AE24-20BEB58C6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0C21FC-3294-104B-94EB-FA1B1DAC894C}"/>
              </a:ext>
            </a:extLst>
          </p:cNvPr>
          <p:cNvSpPr>
            <a:spLocks noGrp="1"/>
          </p:cNvSpPr>
          <p:nvPr>
            <p:ph sz="quarter" idx="4"/>
          </p:nvPr>
        </p:nvSpPr>
        <p:spPr>
          <a:xfrm>
            <a:off x="6172200" y="2505075"/>
            <a:ext cx="5183188"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EE41AF-4D33-954F-8425-FDCB1B510431}"/>
              </a:ext>
            </a:extLst>
          </p:cNvPr>
          <p:cNvSpPr>
            <a:spLocks noGrp="1"/>
          </p:cNvSpPr>
          <p:nvPr>
            <p:ph type="dt" sz="half" idx="10"/>
          </p:nvPr>
        </p:nvSpPr>
        <p:spPr/>
        <p:txBody>
          <a:bodyPr/>
          <a:lstStyle/>
          <a:p>
            <a:fld id="{0F33AB19-EE3C-4990-95C8-2E41B687991A}" type="datetime1">
              <a:rPr lang="en-US" smtClean="0"/>
              <a:t>7/5/2022</a:t>
            </a:fld>
            <a:endParaRPr lang="en-US" dirty="0"/>
          </a:p>
        </p:txBody>
      </p:sp>
      <p:sp>
        <p:nvSpPr>
          <p:cNvPr id="8" name="Footer Placeholder 7">
            <a:extLst>
              <a:ext uri="{FF2B5EF4-FFF2-40B4-BE49-F238E27FC236}">
                <a16:creationId xmlns:a16="http://schemas.microsoft.com/office/drawing/2014/main" id="{EEC56EF9-A437-E442-B5F6-A9E037C2B2E1}"/>
              </a:ext>
            </a:extLst>
          </p:cNvPr>
          <p:cNvSpPr>
            <a:spLocks noGrp="1"/>
          </p:cNvSpPr>
          <p:nvPr>
            <p:ph type="ftr" sz="quarter" idx="11"/>
          </p:nvPr>
        </p:nvSpPr>
        <p:spPr/>
        <p:txBody>
          <a:bodyPr/>
          <a:lstStyle/>
          <a:p>
            <a:r>
              <a:rPr lang="en-US"/>
              <a:t>Approved by Finance Management</a:t>
            </a:r>
            <a:endParaRPr lang="en-US" dirty="0"/>
          </a:p>
        </p:txBody>
      </p:sp>
      <p:sp>
        <p:nvSpPr>
          <p:cNvPr id="9" name="Slide Number Placeholder 8">
            <a:extLst>
              <a:ext uri="{FF2B5EF4-FFF2-40B4-BE49-F238E27FC236}">
                <a16:creationId xmlns:a16="http://schemas.microsoft.com/office/drawing/2014/main" id="{9127AD77-724D-DE42-805D-8A2AAEA9850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42478326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B3F3-36AE-634A-8925-2F4B3BEF03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4CCD92-503A-3548-938F-CAA2CA06AFE7}"/>
              </a:ext>
            </a:extLst>
          </p:cNvPr>
          <p:cNvSpPr>
            <a:spLocks noGrp="1"/>
          </p:cNvSpPr>
          <p:nvPr>
            <p:ph type="dt" sz="half" idx="10"/>
          </p:nvPr>
        </p:nvSpPr>
        <p:spPr/>
        <p:txBody>
          <a:bodyPr/>
          <a:lstStyle/>
          <a:p>
            <a:fld id="{A900088B-2B98-4649-A94F-29ABEB5C55D6}" type="datetime1">
              <a:rPr lang="en-US" smtClean="0"/>
              <a:t>7/5/2022</a:t>
            </a:fld>
            <a:endParaRPr lang="en-US" dirty="0"/>
          </a:p>
        </p:txBody>
      </p:sp>
      <p:sp>
        <p:nvSpPr>
          <p:cNvPr id="4" name="Footer Placeholder 3">
            <a:extLst>
              <a:ext uri="{FF2B5EF4-FFF2-40B4-BE49-F238E27FC236}">
                <a16:creationId xmlns:a16="http://schemas.microsoft.com/office/drawing/2014/main" id="{9C18EC1E-A534-2048-9AE3-F801729E0AE2}"/>
              </a:ext>
            </a:extLst>
          </p:cNvPr>
          <p:cNvSpPr>
            <a:spLocks noGrp="1"/>
          </p:cNvSpPr>
          <p:nvPr>
            <p:ph type="ftr" sz="quarter" idx="11"/>
          </p:nvPr>
        </p:nvSpPr>
        <p:spPr/>
        <p:txBody>
          <a:bodyPr/>
          <a:lstStyle/>
          <a:p>
            <a:r>
              <a:rPr lang="en-US"/>
              <a:t>Approved by Finance Management</a:t>
            </a:r>
            <a:endParaRPr lang="en-US" dirty="0"/>
          </a:p>
        </p:txBody>
      </p:sp>
      <p:sp>
        <p:nvSpPr>
          <p:cNvPr id="5" name="Slide Number Placeholder 4">
            <a:extLst>
              <a:ext uri="{FF2B5EF4-FFF2-40B4-BE49-F238E27FC236}">
                <a16:creationId xmlns:a16="http://schemas.microsoft.com/office/drawing/2014/main" id="{7947D590-2C14-9F43-B16E-9E5010A7D6B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416994316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BE3086-A252-8D47-B427-3B5119B5BFA6}"/>
              </a:ext>
            </a:extLst>
          </p:cNvPr>
          <p:cNvSpPr>
            <a:spLocks noGrp="1"/>
          </p:cNvSpPr>
          <p:nvPr>
            <p:ph type="dt" sz="half" idx="10"/>
          </p:nvPr>
        </p:nvSpPr>
        <p:spPr/>
        <p:txBody>
          <a:bodyPr/>
          <a:lstStyle/>
          <a:p>
            <a:fld id="{6EC59FFF-29FA-4283-8DCC-99413CE1CBC3}" type="datetime1">
              <a:rPr lang="en-US" smtClean="0"/>
              <a:t>7/5/2022</a:t>
            </a:fld>
            <a:endParaRPr lang="en-US" dirty="0"/>
          </a:p>
        </p:txBody>
      </p:sp>
      <p:sp>
        <p:nvSpPr>
          <p:cNvPr id="3" name="Footer Placeholder 2">
            <a:extLst>
              <a:ext uri="{FF2B5EF4-FFF2-40B4-BE49-F238E27FC236}">
                <a16:creationId xmlns:a16="http://schemas.microsoft.com/office/drawing/2014/main" id="{E0925B2A-D255-564D-9B9A-8DDBF216AFE7}"/>
              </a:ext>
            </a:extLst>
          </p:cNvPr>
          <p:cNvSpPr>
            <a:spLocks noGrp="1"/>
          </p:cNvSpPr>
          <p:nvPr>
            <p:ph type="ftr" sz="quarter" idx="11"/>
          </p:nvPr>
        </p:nvSpPr>
        <p:spPr/>
        <p:txBody>
          <a:bodyPr/>
          <a:lstStyle/>
          <a:p>
            <a:r>
              <a:rPr lang="en-US"/>
              <a:t>Approved by Finance Management</a:t>
            </a:r>
            <a:endParaRPr lang="en-US" dirty="0"/>
          </a:p>
        </p:txBody>
      </p:sp>
      <p:sp>
        <p:nvSpPr>
          <p:cNvPr id="4" name="Slide Number Placeholder 3">
            <a:extLst>
              <a:ext uri="{FF2B5EF4-FFF2-40B4-BE49-F238E27FC236}">
                <a16:creationId xmlns:a16="http://schemas.microsoft.com/office/drawing/2014/main" id="{808EB186-FFD4-0D4E-BB54-B6366C8F86ED}"/>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81794301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8759-8E48-4C4A-AD81-312F9E1BB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0A62A2-E172-9E41-86E0-216939797FDE}"/>
              </a:ext>
            </a:extLst>
          </p:cNvPr>
          <p:cNvSpPr>
            <a:spLocks noGrp="1"/>
          </p:cNvSpPr>
          <p:nvPr>
            <p:ph idx="1"/>
          </p:nvPr>
        </p:nvSpPr>
        <p:spPr>
          <a:xfrm>
            <a:off x="5183188" y="987425"/>
            <a:ext cx="6172200" cy="469939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BD4A37-6DC7-6845-9E2E-81FA608C2BAD}"/>
              </a:ext>
            </a:extLst>
          </p:cNvPr>
          <p:cNvSpPr>
            <a:spLocks noGrp="1"/>
          </p:cNvSpPr>
          <p:nvPr>
            <p:ph type="body" sz="half" idx="2"/>
          </p:nvPr>
        </p:nvSpPr>
        <p:spPr>
          <a:xfrm>
            <a:off x="839788" y="2057400"/>
            <a:ext cx="3932237" cy="367532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281FD4-F050-5C47-8137-A528E8165A01}"/>
              </a:ext>
            </a:extLst>
          </p:cNvPr>
          <p:cNvSpPr>
            <a:spLocks noGrp="1"/>
          </p:cNvSpPr>
          <p:nvPr>
            <p:ph type="dt" sz="half" idx="10"/>
          </p:nvPr>
        </p:nvSpPr>
        <p:spPr/>
        <p:txBody>
          <a:bodyPr/>
          <a:lstStyle/>
          <a:p>
            <a:fld id="{6640B50D-9D5F-4365-8D4F-6CAA6A1B3971}" type="datetime1">
              <a:rPr lang="en-US" smtClean="0"/>
              <a:t>7/5/2022</a:t>
            </a:fld>
            <a:endParaRPr lang="en-US" dirty="0"/>
          </a:p>
        </p:txBody>
      </p:sp>
      <p:sp>
        <p:nvSpPr>
          <p:cNvPr id="6" name="Footer Placeholder 5">
            <a:extLst>
              <a:ext uri="{FF2B5EF4-FFF2-40B4-BE49-F238E27FC236}">
                <a16:creationId xmlns:a16="http://schemas.microsoft.com/office/drawing/2014/main" id="{D7E6A8AA-37F1-AA4E-A5BC-98A379B675F0}"/>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B003F59-0D16-8242-A90A-20A812C1E4F3}"/>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03965696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53149-25B7-6C46-A442-8DD1A85F4A66}"/>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438D8326-1B25-1F49-94FF-97AEF7561A5E}"/>
              </a:ext>
            </a:extLst>
          </p:cNvPr>
          <p:cNvSpPr>
            <a:spLocks noGrp="1"/>
          </p:cNvSpPr>
          <p:nvPr>
            <p:ph type="pic" idx="1"/>
          </p:nvPr>
        </p:nvSpPr>
        <p:spPr>
          <a:xfrm>
            <a:off x="5183188" y="987426"/>
            <a:ext cx="6172200" cy="47494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3EF7108-D2C4-774C-8FCC-61DAA8FE4D6F}"/>
              </a:ext>
            </a:extLst>
          </p:cNvPr>
          <p:cNvSpPr>
            <a:spLocks noGrp="1"/>
          </p:cNvSpPr>
          <p:nvPr>
            <p:ph type="body" sz="half" idx="2"/>
          </p:nvPr>
        </p:nvSpPr>
        <p:spPr>
          <a:xfrm>
            <a:off x="839788" y="2057400"/>
            <a:ext cx="3932237" cy="37145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D9C411-FAFE-AB43-8E02-46AC476E36A0}"/>
              </a:ext>
            </a:extLst>
          </p:cNvPr>
          <p:cNvSpPr>
            <a:spLocks noGrp="1"/>
          </p:cNvSpPr>
          <p:nvPr>
            <p:ph type="dt" sz="half" idx="10"/>
          </p:nvPr>
        </p:nvSpPr>
        <p:spPr/>
        <p:txBody>
          <a:bodyPr/>
          <a:lstStyle/>
          <a:p>
            <a:fld id="{49AD0F42-3F43-4FB3-B426-781275A16DF0}" type="datetime1">
              <a:rPr lang="en-US" smtClean="0"/>
              <a:t>7/5/2022</a:t>
            </a:fld>
            <a:endParaRPr lang="en-US" dirty="0"/>
          </a:p>
        </p:txBody>
      </p:sp>
      <p:sp>
        <p:nvSpPr>
          <p:cNvPr id="6" name="Footer Placeholder 5">
            <a:extLst>
              <a:ext uri="{FF2B5EF4-FFF2-40B4-BE49-F238E27FC236}">
                <a16:creationId xmlns:a16="http://schemas.microsoft.com/office/drawing/2014/main" id="{A4A3DEA8-E1B7-EC43-ABDB-59F12D05E576}"/>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426024A5-4E6D-2F4A-966D-6F01814F51DE}"/>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8250108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FDA9-CF52-BC49-9C5F-D8375BFC72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F6871-A684-6F43-BE6D-07CFECFB1B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16C5-7C5F-C448-9C50-16B7BBB1E8E0}"/>
              </a:ext>
            </a:extLst>
          </p:cNvPr>
          <p:cNvSpPr>
            <a:spLocks noGrp="1"/>
          </p:cNvSpPr>
          <p:nvPr>
            <p:ph type="dt" sz="half" idx="10"/>
          </p:nvPr>
        </p:nvSpPr>
        <p:spPr/>
        <p:txBody>
          <a:bodyPr/>
          <a:lstStyle/>
          <a:p>
            <a:fld id="{B0E7190C-886C-4A60-B1F4-E1859E003054}" type="datetime1">
              <a:rPr lang="en-US" smtClean="0"/>
              <a:t>7/5/2022</a:t>
            </a:fld>
            <a:endParaRPr lang="en-US" dirty="0"/>
          </a:p>
        </p:txBody>
      </p:sp>
      <p:sp>
        <p:nvSpPr>
          <p:cNvPr id="5" name="Footer Placeholder 4">
            <a:extLst>
              <a:ext uri="{FF2B5EF4-FFF2-40B4-BE49-F238E27FC236}">
                <a16:creationId xmlns:a16="http://schemas.microsoft.com/office/drawing/2014/main" id="{81784BB0-3B14-F34B-B5CA-4B12FF7F88AC}"/>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B5FEBA91-B748-0840-B4B9-B249737B1904}"/>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075098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4C2B-4B52-D342-8F19-3E82DA8F0932}"/>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593DB9D-6A4A-9448-BECE-B9EECD31DBAE}"/>
              </a:ext>
            </a:extLst>
          </p:cNvPr>
          <p:cNvSpPr>
            <a:spLocks noGrp="1"/>
          </p:cNvSpPr>
          <p:nvPr>
            <p:ph type="body" idx="1"/>
          </p:nvPr>
        </p:nvSpPr>
        <p:spPr>
          <a:xfrm>
            <a:off x="831850" y="4589464"/>
            <a:ext cx="10515600" cy="136040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F995C81-0C65-C948-AD44-A99C22F059E7}"/>
              </a:ext>
            </a:extLst>
          </p:cNvPr>
          <p:cNvSpPr>
            <a:spLocks noGrp="1"/>
          </p:cNvSpPr>
          <p:nvPr>
            <p:ph type="dt" sz="half" idx="10"/>
          </p:nvPr>
        </p:nvSpPr>
        <p:spPr/>
        <p:txBody>
          <a:bodyPr/>
          <a:lstStyle/>
          <a:p>
            <a:fld id="{4134D887-F49C-468E-ABF5-9D591D84A0F7}" type="datetime1">
              <a:rPr lang="en-US" smtClean="0"/>
              <a:t>7/5/2022</a:t>
            </a:fld>
            <a:endParaRPr lang="en-US" dirty="0"/>
          </a:p>
        </p:txBody>
      </p:sp>
      <p:sp>
        <p:nvSpPr>
          <p:cNvPr id="5" name="Footer Placeholder 4">
            <a:extLst>
              <a:ext uri="{FF2B5EF4-FFF2-40B4-BE49-F238E27FC236}">
                <a16:creationId xmlns:a16="http://schemas.microsoft.com/office/drawing/2014/main" id="{11D88000-685E-9D44-933C-AD0A4E2ABF50}"/>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15436E97-CC73-B74D-9B4F-38E9CB762721}"/>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710512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4C2B-4B52-D342-8F19-3E82DA8F0932}"/>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593DB9D-6A4A-9448-BECE-B9EECD31DBAE}"/>
              </a:ext>
            </a:extLst>
          </p:cNvPr>
          <p:cNvSpPr>
            <a:spLocks noGrp="1"/>
          </p:cNvSpPr>
          <p:nvPr>
            <p:ph type="body" idx="1"/>
          </p:nvPr>
        </p:nvSpPr>
        <p:spPr>
          <a:xfrm>
            <a:off x="831850" y="4589464"/>
            <a:ext cx="10515600" cy="115998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F995C81-0C65-C948-AD44-A99C22F059E7}"/>
              </a:ext>
            </a:extLst>
          </p:cNvPr>
          <p:cNvSpPr>
            <a:spLocks noGrp="1"/>
          </p:cNvSpPr>
          <p:nvPr>
            <p:ph type="dt" sz="half" idx="10"/>
          </p:nvPr>
        </p:nvSpPr>
        <p:spPr/>
        <p:txBody>
          <a:bodyPr/>
          <a:lstStyle/>
          <a:p>
            <a:fld id="{D83F999D-AFC9-49AD-B5C7-EF647FB263FA}" type="datetime1">
              <a:rPr lang="en-US" smtClean="0"/>
              <a:t>7/5/2022</a:t>
            </a:fld>
            <a:endParaRPr lang="en-US" dirty="0"/>
          </a:p>
        </p:txBody>
      </p:sp>
      <p:sp>
        <p:nvSpPr>
          <p:cNvPr id="5" name="Footer Placeholder 4">
            <a:extLst>
              <a:ext uri="{FF2B5EF4-FFF2-40B4-BE49-F238E27FC236}">
                <a16:creationId xmlns:a16="http://schemas.microsoft.com/office/drawing/2014/main" id="{11D88000-685E-9D44-933C-AD0A4E2ABF50}"/>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15436E97-CC73-B74D-9B4F-38E9CB762721}"/>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5480630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302EA-9AEE-344A-A15F-ED02F06DC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775C2-302C-0D45-B615-A0830B0E3819}"/>
              </a:ext>
            </a:extLst>
          </p:cNvPr>
          <p:cNvSpPr>
            <a:spLocks noGrp="1"/>
          </p:cNvSpPr>
          <p:nvPr>
            <p:ph sz="half" idx="1"/>
          </p:nvPr>
        </p:nvSpPr>
        <p:spPr>
          <a:xfrm>
            <a:off x="838200" y="1825625"/>
            <a:ext cx="5181600" cy="39363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4662A0-B65D-9A4E-B305-67EAC5175505}"/>
              </a:ext>
            </a:extLst>
          </p:cNvPr>
          <p:cNvSpPr>
            <a:spLocks noGrp="1"/>
          </p:cNvSpPr>
          <p:nvPr>
            <p:ph sz="half" idx="2"/>
          </p:nvPr>
        </p:nvSpPr>
        <p:spPr>
          <a:xfrm>
            <a:off x="6172200" y="1825625"/>
            <a:ext cx="5181600" cy="39363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2F636-C5F4-4B47-8EF4-39973E7BD285}"/>
              </a:ext>
            </a:extLst>
          </p:cNvPr>
          <p:cNvSpPr>
            <a:spLocks noGrp="1"/>
          </p:cNvSpPr>
          <p:nvPr>
            <p:ph type="dt" sz="half" idx="10"/>
          </p:nvPr>
        </p:nvSpPr>
        <p:spPr/>
        <p:txBody>
          <a:bodyPr/>
          <a:lstStyle/>
          <a:p>
            <a:fld id="{6C9023CA-C5D2-4AFE-A7E8-8EC6E9DCC5B3}" type="datetime1">
              <a:rPr lang="en-US" smtClean="0"/>
              <a:t>7/5/2022</a:t>
            </a:fld>
            <a:endParaRPr lang="en-US" dirty="0"/>
          </a:p>
        </p:txBody>
      </p:sp>
      <p:sp>
        <p:nvSpPr>
          <p:cNvPr id="6" name="Footer Placeholder 5">
            <a:extLst>
              <a:ext uri="{FF2B5EF4-FFF2-40B4-BE49-F238E27FC236}">
                <a16:creationId xmlns:a16="http://schemas.microsoft.com/office/drawing/2014/main" id="{3EBE7E32-0816-A546-A228-0F51DA276F32}"/>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7708593-30A0-1842-9C30-A32EE91117B8}"/>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929188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2E73-8F27-1B4D-A04D-B49CADD6BC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A47B7A-54D3-AE4A-B2E4-E0A1E1A4F8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5716BA-26EF-8D48-87E1-C844F59B4BAB}"/>
              </a:ext>
            </a:extLst>
          </p:cNvPr>
          <p:cNvSpPr>
            <a:spLocks noGrp="1"/>
          </p:cNvSpPr>
          <p:nvPr>
            <p:ph sz="half" idx="2"/>
          </p:nvPr>
        </p:nvSpPr>
        <p:spPr>
          <a:xfrm>
            <a:off x="839788" y="2505075"/>
            <a:ext cx="5157787"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5A0F46-122E-4D4A-AE24-20BEB58C6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0C21FC-3294-104B-94EB-FA1B1DAC894C}"/>
              </a:ext>
            </a:extLst>
          </p:cNvPr>
          <p:cNvSpPr>
            <a:spLocks noGrp="1"/>
          </p:cNvSpPr>
          <p:nvPr>
            <p:ph sz="quarter" idx="4"/>
          </p:nvPr>
        </p:nvSpPr>
        <p:spPr>
          <a:xfrm>
            <a:off x="6172200" y="2505075"/>
            <a:ext cx="5183188"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EE41AF-4D33-954F-8425-FDCB1B510431}"/>
              </a:ext>
            </a:extLst>
          </p:cNvPr>
          <p:cNvSpPr>
            <a:spLocks noGrp="1"/>
          </p:cNvSpPr>
          <p:nvPr>
            <p:ph type="dt" sz="half" idx="10"/>
          </p:nvPr>
        </p:nvSpPr>
        <p:spPr/>
        <p:txBody>
          <a:bodyPr/>
          <a:lstStyle/>
          <a:p>
            <a:fld id="{4BD75EA2-25CD-4BA7-959B-DFE855769EC6}" type="datetime1">
              <a:rPr lang="en-US" smtClean="0"/>
              <a:t>7/5/2022</a:t>
            </a:fld>
            <a:endParaRPr lang="en-US" dirty="0"/>
          </a:p>
        </p:txBody>
      </p:sp>
      <p:sp>
        <p:nvSpPr>
          <p:cNvPr id="8" name="Footer Placeholder 7">
            <a:extLst>
              <a:ext uri="{FF2B5EF4-FFF2-40B4-BE49-F238E27FC236}">
                <a16:creationId xmlns:a16="http://schemas.microsoft.com/office/drawing/2014/main" id="{EEC56EF9-A437-E442-B5F6-A9E037C2B2E1}"/>
              </a:ext>
            </a:extLst>
          </p:cNvPr>
          <p:cNvSpPr>
            <a:spLocks noGrp="1"/>
          </p:cNvSpPr>
          <p:nvPr>
            <p:ph type="ftr" sz="quarter" idx="11"/>
          </p:nvPr>
        </p:nvSpPr>
        <p:spPr/>
        <p:txBody>
          <a:bodyPr/>
          <a:lstStyle/>
          <a:p>
            <a:r>
              <a:rPr lang="en-US"/>
              <a:t>Approved by Finance Management</a:t>
            </a:r>
            <a:endParaRPr lang="en-US" dirty="0"/>
          </a:p>
        </p:txBody>
      </p:sp>
      <p:sp>
        <p:nvSpPr>
          <p:cNvPr id="9" name="Slide Number Placeholder 8">
            <a:extLst>
              <a:ext uri="{FF2B5EF4-FFF2-40B4-BE49-F238E27FC236}">
                <a16:creationId xmlns:a16="http://schemas.microsoft.com/office/drawing/2014/main" id="{9127AD77-724D-DE42-805D-8A2AAEA9850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40426206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B3F3-36AE-634A-8925-2F4B3BEF03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4CCD92-503A-3548-938F-CAA2CA06AFE7}"/>
              </a:ext>
            </a:extLst>
          </p:cNvPr>
          <p:cNvSpPr>
            <a:spLocks noGrp="1"/>
          </p:cNvSpPr>
          <p:nvPr>
            <p:ph type="dt" sz="half" idx="10"/>
          </p:nvPr>
        </p:nvSpPr>
        <p:spPr/>
        <p:txBody>
          <a:bodyPr/>
          <a:lstStyle/>
          <a:p>
            <a:fld id="{E8F92677-7579-4EBA-A4DF-43B801CDB839}" type="datetime1">
              <a:rPr lang="en-US" smtClean="0"/>
              <a:t>7/5/2022</a:t>
            </a:fld>
            <a:endParaRPr lang="en-US" dirty="0"/>
          </a:p>
        </p:txBody>
      </p:sp>
      <p:sp>
        <p:nvSpPr>
          <p:cNvPr id="4" name="Footer Placeholder 3">
            <a:extLst>
              <a:ext uri="{FF2B5EF4-FFF2-40B4-BE49-F238E27FC236}">
                <a16:creationId xmlns:a16="http://schemas.microsoft.com/office/drawing/2014/main" id="{9C18EC1E-A534-2048-9AE3-F801729E0AE2}"/>
              </a:ext>
            </a:extLst>
          </p:cNvPr>
          <p:cNvSpPr>
            <a:spLocks noGrp="1"/>
          </p:cNvSpPr>
          <p:nvPr>
            <p:ph type="ftr" sz="quarter" idx="11"/>
          </p:nvPr>
        </p:nvSpPr>
        <p:spPr/>
        <p:txBody>
          <a:bodyPr/>
          <a:lstStyle/>
          <a:p>
            <a:r>
              <a:rPr lang="en-US"/>
              <a:t>Approved by Finance Management</a:t>
            </a:r>
            <a:endParaRPr lang="en-US" dirty="0"/>
          </a:p>
        </p:txBody>
      </p:sp>
      <p:sp>
        <p:nvSpPr>
          <p:cNvPr id="5" name="Slide Number Placeholder 4">
            <a:extLst>
              <a:ext uri="{FF2B5EF4-FFF2-40B4-BE49-F238E27FC236}">
                <a16:creationId xmlns:a16="http://schemas.microsoft.com/office/drawing/2014/main" id="{7947D590-2C14-9F43-B16E-9E5010A7D6B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5599528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BE3086-A252-8D47-B427-3B5119B5BFA6}"/>
              </a:ext>
            </a:extLst>
          </p:cNvPr>
          <p:cNvSpPr>
            <a:spLocks noGrp="1"/>
          </p:cNvSpPr>
          <p:nvPr>
            <p:ph type="dt" sz="half" idx="10"/>
          </p:nvPr>
        </p:nvSpPr>
        <p:spPr/>
        <p:txBody>
          <a:bodyPr/>
          <a:lstStyle/>
          <a:p>
            <a:fld id="{50533627-AE62-4DF2-AE01-6DDAFC9842B1}" type="datetime1">
              <a:rPr lang="en-US" smtClean="0"/>
              <a:t>7/5/2022</a:t>
            </a:fld>
            <a:endParaRPr lang="en-US" dirty="0"/>
          </a:p>
        </p:txBody>
      </p:sp>
      <p:sp>
        <p:nvSpPr>
          <p:cNvPr id="3" name="Footer Placeholder 2">
            <a:extLst>
              <a:ext uri="{FF2B5EF4-FFF2-40B4-BE49-F238E27FC236}">
                <a16:creationId xmlns:a16="http://schemas.microsoft.com/office/drawing/2014/main" id="{E0925B2A-D255-564D-9B9A-8DDBF216AFE7}"/>
              </a:ext>
            </a:extLst>
          </p:cNvPr>
          <p:cNvSpPr>
            <a:spLocks noGrp="1"/>
          </p:cNvSpPr>
          <p:nvPr>
            <p:ph type="ftr" sz="quarter" idx="11"/>
          </p:nvPr>
        </p:nvSpPr>
        <p:spPr/>
        <p:txBody>
          <a:bodyPr/>
          <a:lstStyle/>
          <a:p>
            <a:r>
              <a:rPr lang="en-US"/>
              <a:t>Approved by Finance Management</a:t>
            </a:r>
            <a:endParaRPr lang="en-US" dirty="0"/>
          </a:p>
        </p:txBody>
      </p:sp>
      <p:sp>
        <p:nvSpPr>
          <p:cNvPr id="4" name="Slide Number Placeholder 3">
            <a:extLst>
              <a:ext uri="{FF2B5EF4-FFF2-40B4-BE49-F238E27FC236}">
                <a16:creationId xmlns:a16="http://schemas.microsoft.com/office/drawing/2014/main" id="{808EB186-FFD4-0D4E-BB54-B6366C8F86ED}"/>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4377605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8759-8E48-4C4A-AD81-312F9E1BB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0A62A2-E172-9E41-86E0-216939797FDE}"/>
              </a:ext>
            </a:extLst>
          </p:cNvPr>
          <p:cNvSpPr>
            <a:spLocks noGrp="1"/>
          </p:cNvSpPr>
          <p:nvPr>
            <p:ph idx="1"/>
          </p:nvPr>
        </p:nvSpPr>
        <p:spPr>
          <a:xfrm>
            <a:off x="5183188" y="987425"/>
            <a:ext cx="6172200" cy="469939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BD4A37-6DC7-6845-9E2E-81FA608C2BAD}"/>
              </a:ext>
            </a:extLst>
          </p:cNvPr>
          <p:cNvSpPr>
            <a:spLocks noGrp="1"/>
          </p:cNvSpPr>
          <p:nvPr>
            <p:ph type="body" sz="half" idx="2"/>
          </p:nvPr>
        </p:nvSpPr>
        <p:spPr>
          <a:xfrm>
            <a:off x="839788" y="2057400"/>
            <a:ext cx="3932237" cy="367532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281FD4-F050-5C47-8137-A528E8165A01}"/>
              </a:ext>
            </a:extLst>
          </p:cNvPr>
          <p:cNvSpPr>
            <a:spLocks noGrp="1"/>
          </p:cNvSpPr>
          <p:nvPr>
            <p:ph type="dt" sz="half" idx="10"/>
          </p:nvPr>
        </p:nvSpPr>
        <p:spPr/>
        <p:txBody>
          <a:bodyPr/>
          <a:lstStyle/>
          <a:p>
            <a:fld id="{1248F199-3814-4638-A444-F5BFE384FB0F}" type="datetime1">
              <a:rPr lang="en-US" smtClean="0"/>
              <a:t>7/5/2022</a:t>
            </a:fld>
            <a:endParaRPr lang="en-US" dirty="0"/>
          </a:p>
        </p:txBody>
      </p:sp>
      <p:sp>
        <p:nvSpPr>
          <p:cNvPr id="6" name="Footer Placeholder 5">
            <a:extLst>
              <a:ext uri="{FF2B5EF4-FFF2-40B4-BE49-F238E27FC236}">
                <a16:creationId xmlns:a16="http://schemas.microsoft.com/office/drawing/2014/main" id="{D7E6A8AA-37F1-AA4E-A5BC-98A379B675F0}"/>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B003F59-0D16-8242-A90A-20A812C1E4F3}"/>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4022660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53149-25B7-6C46-A442-8DD1A85F4A66}"/>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438D8326-1B25-1F49-94FF-97AEF7561A5E}"/>
              </a:ext>
            </a:extLst>
          </p:cNvPr>
          <p:cNvSpPr>
            <a:spLocks noGrp="1"/>
          </p:cNvSpPr>
          <p:nvPr>
            <p:ph type="pic" idx="1"/>
          </p:nvPr>
        </p:nvSpPr>
        <p:spPr>
          <a:xfrm>
            <a:off x="5183188" y="987426"/>
            <a:ext cx="6172200" cy="47494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3EF7108-D2C4-774C-8FCC-61DAA8FE4D6F}"/>
              </a:ext>
            </a:extLst>
          </p:cNvPr>
          <p:cNvSpPr>
            <a:spLocks noGrp="1"/>
          </p:cNvSpPr>
          <p:nvPr>
            <p:ph type="body" sz="half" idx="2"/>
          </p:nvPr>
        </p:nvSpPr>
        <p:spPr>
          <a:xfrm>
            <a:off x="839788" y="2057400"/>
            <a:ext cx="3932237" cy="37145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D9C411-FAFE-AB43-8E02-46AC476E36A0}"/>
              </a:ext>
            </a:extLst>
          </p:cNvPr>
          <p:cNvSpPr>
            <a:spLocks noGrp="1"/>
          </p:cNvSpPr>
          <p:nvPr>
            <p:ph type="dt" sz="half" idx="10"/>
          </p:nvPr>
        </p:nvSpPr>
        <p:spPr/>
        <p:txBody>
          <a:bodyPr/>
          <a:lstStyle/>
          <a:p>
            <a:fld id="{46DDB44D-D54E-4E32-AF03-2E34C822D836}" type="datetime1">
              <a:rPr lang="en-US" smtClean="0"/>
              <a:t>7/5/2022</a:t>
            </a:fld>
            <a:endParaRPr lang="en-US" dirty="0"/>
          </a:p>
        </p:txBody>
      </p:sp>
      <p:sp>
        <p:nvSpPr>
          <p:cNvPr id="6" name="Footer Placeholder 5">
            <a:extLst>
              <a:ext uri="{FF2B5EF4-FFF2-40B4-BE49-F238E27FC236}">
                <a16:creationId xmlns:a16="http://schemas.microsoft.com/office/drawing/2014/main" id="{A4A3DEA8-E1B7-EC43-ABDB-59F12D05E576}"/>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426024A5-4E6D-2F4A-966D-6F01814F51DE}"/>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2128290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2593-2277-704E-B558-BB8D63878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ADB7E5-2EE5-8341-B81A-D013EE383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F37488C-7221-F641-995B-3178CDB906F8}"/>
              </a:ext>
            </a:extLst>
          </p:cNvPr>
          <p:cNvSpPr>
            <a:spLocks noGrp="1"/>
          </p:cNvSpPr>
          <p:nvPr>
            <p:ph type="dt" sz="half" idx="10"/>
          </p:nvPr>
        </p:nvSpPr>
        <p:spPr/>
        <p:txBody>
          <a:bodyPr/>
          <a:lstStyle/>
          <a:p>
            <a:fld id="{0B81E106-B543-4F74-B73C-CF873F3A94E3}" type="datetime1">
              <a:rPr lang="en-US" smtClean="0"/>
              <a:t>7/5/2022</a:t>
            </a:fld>
            <a:endParaRPr lang="en-US" dirty="0"/>
          </a:p>
        </p:txBody>
      </p:sp>
      <p:sp>
        <p:nvSpPr>
          <p:cNvPr id="5" name="Footer Placeholder 4">
            <a:extLst>
              <a:ext uri="{FF2B5EF4-FFF2-40B4-BE49-F238E27FC236}">
                <a16:creationId xmlns:a16="http://schemas.microsoft.com/office/drawing/2014/main" id="{E8F07A02-9BF9-B742-B91B-BF6BE443DE15}"/>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DB4EE2B2-CEFF-EF4B-8477-7EB634F2CB0F}"/>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8718997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FDA9-CF52-BC49-9C5F-D8375BFC72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F6871-A684-6F43-BE6D-07CFECFB1B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16C5-7C5F-C448-9C50-16B7BBB1E8E0}"/>
              </a:ext>
            </a:extLst>
          </p:cNvPr>
          <p:cNvSpPr>
            <a:spLocks noGrp="1"/>
          </p:cNvSpPr>
          <p:nvPr>
            <p:ph type="dt" sz="half" idx="10"/>
          </p:nvPr>
        </p:nvSpPr>
        <p:spPr/>
        <p:txBody>
          <a:bodyPr/>
          <a:lstStyle/>
          <a:p>
            <a:fld id="{751E53A6-0315-4446-A025-B2AE2D14BBDC}" type="datetime1">
              <a:rPr lang="en-US" smtClean="0"/>
              <a:t>7/5/2022</a:t>
            </a:fld>
            <a:endParaRPr lang="en-US" dirty="0"/>
          </a:p>
        </p:txBody>
      </p:sp>
      <p:sp>
        <p:nvSpPr>
          <p:cNvPr id="5" name="Footer Placeholder 4">
            <a:extLst>
              <a:ext uri="{FF2B5EF4-FFF2-40B4-BE49-F238E27FC236}">
                <a16:creationId xmlns:a16="http://schemas.microsoft.com/office/drawing/2014/main" id="{81784BB0-3B14-F34B-B5CA-4B12FF7F88AC}"/>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B5FEBA91-B748-0840-B4B9-B249737B1904}"/>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936318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4C2B-4B52-D342-8F19-3E82DA8F0932}"/>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593DB9D-6A4A-9448-BECE-B9EECD31DBAE}"/>
              </a:ext>
            </a:extLst>
          </p:cNvPr>
          <p:cNvSpPr>
            <a:spLocks noGrp="1"/>
          </p:cNvSpPr>
          <p:nvPr>
            <p:ph type="body" idx="1"/>
          </p:nvPr>
        </p:nvSpPr>
        <p:spPr>
          <a:xfrm>
            <a:off x="831850" y="4589464"/>
            <a:ext cx="10515600" cy="136040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F995C81-0C65-C948-AD44-A99C22F059E7}"/>
              </a:ext>
            </a:extLst>
          </p:cNvPr>
          <p:cNvSpPr>
            <a:spLocks noGrp="1"/>
          </p:cNvSpPr>
          <p:nvPr>
            <p:ph type="dt" sz="half" idx="10"/>
          </p:nvPr>
        </p:nvSpPr>
        <p:spPr/>
        <p:txBody>
          <a:bodyPr/>
          <a:lstStyle/>
          <a:p>
            <a:fld id="{BD7E2A55-531F-4B3D-AB99-26B6FBA02B31}" type="datetime1">
              <a:rPr lang="en-US" smtClean="0"/>
              <a:t>7/5/2022</a:t>
            </a:fld>
            <a:endParaRPr lang="en-US" dirty="0"/>
          </a:p>
        </p:txBody>
      </p:sp>
      <p:sp>
        <p:nvSpPr>
          <p:cNvPr id="5" name="Footer Placeholder 4">
            <a:extLst>
              <a:ext uri="{FF2B5EF4-FFF2-40B4-BE49-F238E27FC236}">
                <a16:creationId xmlns:a16="http://schemas.microsoft.com/office/drawing/2014/main" id="{11D88000-685E-9D44-933C-AD0A4E2ABF50}"/>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15436E97-CC73-B74D-9B4F-38E9CB762721}"/>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550599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302EA-9AEE-344A-A15F-ED02F06DC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775C2-302C-0D45-B615-A0830B0E3819}"/>
              </a:ext>
            </a:extLst>
          </p:cNvPr>
          <p:cNvSpPr>
            <a:spLocks noGrp="1"/>
          </p:cNvSpPr>
          <p:nvPr>
            <p:ph sz="half" idx="1"/>
          </p:nvPr>
        </p:nvSpPr>
        <p:spPr>
          <a:xfrm>
            <a:off x="838200" y="1825625"/>
            <a:ext cx="5181600" cy="409918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4662A0-B65D-9A4E-B305-67EAC5175505}"/>
              </a:ext>
            </a:extLst>
          </p:cNvPr>
          <p:cNvSpPr>
            <a:spLocks noGrp="1"/>
          </p:cNvSpPr>
          <p:nvPr>
            <p:ph sz="half" idx="2"/>
          </p:nvPr>
        </p:nvSpPr>
        <p:spPr>
          <a:xfrm>
            <a:off x="6172200" y="1825625"/>
            <a:ext cx="5181600" cy="40991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2F636-C5F4-4B47-8EF4-39973E7BD285}"/>
              </a:ext>
            </a:extLst>
          </p:cNvPr>
          <p:cNvSpPr>
            <a:spLocks noGrp="1"/>
          </p:cNvSpPr>
          <p:nvPr>
            <p:ph type="dt" sz="half" idx="10"/>
          </p:nvPr>
        </p:nvSpPr>
        <p:spPr/>
        <p:txBody>
          <a:bodyPr/>
          <a:lstStyle/>
          <a:p>
            <a:fld id="{763BC645-CE79-4612-90B2-DD745DC4FD1D}" type="datetime1">
              <a:rPr lang="en-US" smtClean="0"/>
              <a:t>7/5/2022</a:t>
            </a:fld>
            <a:endParaRPr lang="en-US" dirty="0"/>
          </a:p>
        </p:txBody>
      </p:sp>
      <p:sp>
        <p:nvSpPr>
          <p:cNvPr id="6" name="Footer Placeholder 5">
            <a:extLst>
              <a:ext uri="{FF2B5EF4-FFF2-40B4-BE49-F238E27FC236}">
                <a16:creationId xmlns:a16="http://schemas.microsoft.com/office/drawing/2014/main" id="{3EBE7E32-0816-A546-A228-0F51DA276F32}"/>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7708593-30A0-1842-9C30-A32EE91117B8}"/>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41195021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302EA-9AEE-344A-A15F-ED02F06DC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775C2-302C-0D45-B615-A0830B0E3819}"/>
              </a:ext>
            </a:extLst>
          </p:cNvPr>
          <p:cNvSpPr>
            <a:spLocks noGrp="1"/>
          </p:cNvSpPr>
          <p:nvPr>
            <p:ph sz="half" idx="1"/>
          </p:nvPr>
        </p:nvSpPr>
        <p:spPr>
          <a:xfrm>
            <a:off x="838200" y="1825625"/>
            <a:ext cx="5181600" cy="409918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4662A0-B65D-9A4E-B305-67EAC5175505}"/>
              </a:ext>
            </a:extLst>
          </p:cNvPr>
          <p:cNvSpPr>
            <a:spLocks noGrp="1"/>
          </p:cNvSpPr>
          <p:nvPr>
            <p:ph sz="half" idx="2"/>
          </p:nvPr>
        </p:nvSpPr>
        <p:spPr>
          <a:xfrm>
            <a:off x="6172200" y="1825625"/>
            <a:ext cx="5181600" cy="40991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2F636-C5F4-4B47-8EF4-39973E7BD285}"/>
              </a:ext>
            </a:extLst>
          </p:cNvPr>
          <p:cNvSpPr>
            <a:spLocks noGrp="1"/>
          </p:cNvSpPr>
          <p:nvPr>
            <p:ph type="dt" sz="half" idx="10"/>
          </p:nvPr>
        </p:nvSpPr>
        <p:spPr/>
        <p:txBody>
          <a:bodyPr/>
          <a:lstStyle/>
          <a:p>
            <a:fld id="{74CB6BF2-D84F-44D3-ABB5-CC3F83150E87}" type="datetime1">
              <a:rPr lang="en-US" smtClean="0"/>
              <a:t>7/5/2022</a:t>
            </a:fld>
            <a:endParaRPr lang="en-US" dirty="0"/>
          </a:p>
        </p:txBody>
      </p:sp>
      <p:sp>
        <p:nvSpPr>
          <p:cNvPr id="6" name="Footer Placeholder 5">
            <a:extLst>
              <a:ext uri="{FF2B5EF4-FFF2-40B4-BE49-F238E27FC236}">
                <a16:creationId xmlns:a16="http://schemas.microsoft.com/office/drawing/2014/main" id="{3EBE7E32-0816-A546-A228-0F51DA276F32}"/>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7708593-30A0-1842-9C30-A32EE91117B8}"/>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2407487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2E73-8F27-1B4D-A04D-B49CADD6BC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A47B7A-54D3-AE4A-B2E4-E0A1E1A4F8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5716BA-26EF-8D48-87E1-C844F59B4BAB}"/>
              </a:ext>
            </a:extLst>
          </p:cNvPr>
          <p:cNvSpPr>
            <a:spLocks noGrp="1"/>
          </p:cNvSpPr>
          <p:nvPr>
            <p:ph sz="half" idx="2"/>
          </p:nvPr>
        </p:nvSpPr>
        <p:spPr>
          <a:xfrm>
            <a:off x="839788" y="2505075"/>
            <a:ext cx="5157787" cy="34072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5A0F46-122E-4D4A-AE24-20BEB58C6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0C21FC-3294-104B-94EB-FA1B1DAC894C}"/>
              </a:ext>
            </a:extLst>
          </p:cNvPr>
          <p:cNvSpPr>
            <a:spLocks noGrp="1"/>
          </p:cNvSpPr>
          <p:nvPr>
            <p:ph sz="quarter" idx="4"/>
          </p:nvPr>
        </p:nvSpPr>
        <p:spPr>
          <a:xfrm>
            <a:off x="6172200" y="2505075"/>
            <a:ext cx="5183188" cy="34072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EE41AF-4D33-954F-8425-FDCB1B510431}"/>
              </a:ext>
            </a:extLst>
          </p:cNvPr>
          <p:cNvSpPr>
            <a:spLocks noGrp="1"/>
          </p:cNvSpPr>
          <p:nvPr>
            <p:ph type="dt" sz="half" idx="10"/>
          </p:nvPr>
        </p:nvSpPr>
        <p:spPr/>
        <p:txBody>
          <a:bodyPr/>
          <a:lstStyle/>
          <a:p>
            <a:fld id="{3BFE1C8E-DE18-4F2B-A539-791A76B38527}" type="datetime1">
              <a:rPr lang="en-US" smtClean="0"/>
              <a:t>7/5/2022</a:t>
            </a:fld>
            <a:endParaRPr lang="en-US" dirty="0"/>
          </a:p>
        </p:txBody>
      </p:sp>
      <p:sp>
        <p:nvSpPr>
          <p:cNvPr id="8" name="Footer Placeholder 7">
            <a:extLst>
              <a:ext uri="{FF2B5EF4-FFF2-40B4-BE49-F238E27FC236}">
                <a16:creationId xmlns:a16="http://schemas.microsoft.com/office/drawing/2014/main" id="{EEC56EF9-A437-E442-B5F6-A9E037C2B2E1}"/>
              </a:ext>
            </a:extLst>
          </p:cNvPr>
          <p:cNvSpPr>
            <a:spLocks noGrp="1"/>
          </p:cNvSpPr>
          <p:nvPr>
            <p:ph type="ftr" sz="quarter" idx="11"/>
          </p:nvPr>
        </p:nvSpPr>
        <p:spPr/>
        <p:txBody>
          <a:bodyPr/>
          <a:lstStyle/>
          <a:p>
            <a:r>
              <a:rPr lang="en-US"/>
              <a:t>Approved by Finance Management</a:t>
            </a:r>
            <a:endParaRPr lang="en-US" dirty="0"/>
          </a:p>
        </p:txBody>
      </p:sp>
      <p:sp>
        <p:nvSpPr>
          <p:cNvPr id="9" name="Slide Number Placeholder 8">
            <a:extLst>
              <a:ext uri="{FF2B5EF4-FFF2-40B4-BE49-F238E27FC236}">
                <a16:creationId xmlns:a16="http://schemas.microsoft.com/office/drawing/2014/main" id="{9127AD77-724D-DE42-805D-8A2AAEA9850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169968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B3F3-36AE-634A-8925-2F4B3BEF03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4CCD92-503A-3548-938F-CAA2CA06AFE7}"/>
              </a:ext>
            </a:extLst>
          </p:cNvPr>
          <p:cNvSpPr>
            <a:spLocks noGrp="1"/>
          </p:cNvSpPr>
          <p:nvPr>
            <p:ph type="dt" sz="half" idx="10"/>
          </p:nvPr>
        </p:nvSpPr>
        <p:spPr/>
        <p:txBody>
          <a:bodyPr/>
          <a:lstStyle/>
          <a:p>
            <a:fld id="{41CC2451-3C12-4B6E-82DB-786F58B91983}" type="datetime1">
              <a:rPr lang="en-US" smtClean="0"/>
              <a:t>7/5/2022</a:t>
            </a:fld>
            <a:endParaRPr lang="en-US" dirty="0"/>
          </a:p>
        </p:txBody>
      </p:sp>
      <p:sp>
        <p:nvSpPr>
          <p:cNvPr id="4" name="Footer Placeholder 3">
            <a:extLst>
              <a:ext uri="{FF2B5EF4-FFF2-40B4-BE49-F238E27FC236}">
                <a16:creationId xmlns:a16="http://schemas.microsoft.com/office/drawing/2014/main" id="{9C18EC1E-A534-2048-9AE3-F801729E0AE2}"/>
              </a:ext>
            </a:extLst>
          </p:cNvPr>
          <p:cNvSpPr>
            <a:spLocks noGrp="1"/>
          </p:cNvSpPr>
          <p:nvPr>
            <p:ph type="ftr" sz="quarter" idx="11"/>
          </p:nvPr>
        </p:nvSpPr>
        <p:spPr/>
        <p:txBody>
          <a:bodyPr/>
          <a:lstStyle/>
          <a:p>
            <a:r>
              <a:rPr lang="en-US"/>
              <a:t>Approved by Finance Management</a:t>
            </a:r>
            <a:endParaRPr lang="en-US" dirty="0"/>
          </a:p>
        </p:txBody>
      </p:sp>
      <p:sp>
        <p:nvSpPr>
          <p:cNvPr id="5" name="Slide Number Placeholder 4">
            <a:extLst>
              <a:ext uri="{FF2B5EF4-FFF2-40B4-BE49-F238E27FC236}">
                <a16:creationId xmlns:a16="http://schemas.microsoft.com/office/drawing/2014/main" id="{7947D590-2C14-9F43-B16E-9E5010A7D6B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0982779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BE3086-A252-8D47-B427-3B5119B5BFA6}"/>
              </a:ext>
            </a:extLst>
          </p:cNvPr>
          <p:cNvSpPr>
            <a:spLocks noGrp="1"/>
          </p:cNvSpPr>
          <p:nvPr>
            <p:ph type="dt" sz="half" idx="10"/>
          </p:nvPr>
        </p:nvSpPr>
        <p:spPr/>
        <p:txBody>
          <a:bodyPr/>
          <a:lstStyle/>
          <a:p>
            <a:fld id="{5777A416-9A48-4C24-9647-BC41201E5FAC}" type="datetime1">
              <a:rPr lang="en-US" smtClean="0"/>
              <a:t>7/5/2022</a:t>
            </a:fld>
            <a:endParaRPr lang="en-US" dirty="0"/>
          </a:p>
        </p:txBody>
      </p:sp>
      <p:sp>
        <p:nvSpPr>
          <p:cNvPr id="3" name="Footer Placeholder 2">
            <a:extLst>
              <a:ext uri="{FF2B5EF4-FFF2-40B4-BE49-F238E27FC236}">
                <a16:creationId xmlns:a16="http://schemas.microsoft.com/office/drawing/2014/main" id="{E0925B2A-D255-564D-9B9A-8DDBF216AFE7}"/>
              </a:ext>
            </a:extLst>
          </p:cNvPr>
          <p:cNvSpPr>
            <a:spLocks noGrp="1"/>
          </p:cNvSpPr>
          <p:nvPr>
            <p:ph type="ftr" sz="quarter" idx="11"/>
          </p:nvPr>
        </p:nvSpPr>
        <p:spPr/>
        <p:txBody>
          <a:bodyPr/>
          <a:lstStyle/>
          <a:p>
            <a:r>
              <a:rPr lang="en-US"/>
              <a:t>Approved by Finance Management</a:t>
            </a:r>
            <a:endParaRPr lang="en-US" dirty="0"/>
          </a:p>
        </p:txBody>
      </p:sp>
      <p:sp>
        <p:nvSpPr>
          <p:cNvPr id="4" name="Slide Number Placeholder 3">
            <a:extLst>
              <a:ext uri="{FF2B5EF4-FFF2-40B4-BE49-F238E27FC236}">
                <a16:creationId xmlns:a16="http://schemas.microsoft.com/office/drawing/2014/main" id="{808EB186-FFD4-0D4E-BB54-B6366C8F86ED}"/>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2548030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8759-8E48-4C4A-AD81-312F9E1BB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0A62A2-E172-9E41-86E0-216939797F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BD4A37-6DC7-6845-9E2E-81FA608C2B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281FD4-F050-5C47-8137-A528E8165A01}"/>
              </a:ext>
            </a:extLst>
          </p:cNvPr>
          <p:cNvSpPr>
            <a:spLocks noGrp="1"/>
          </p:cNvSpPr>
          <p:nvPr>
            <p:ph type="dt" sz="half" idx="10"/>
          </p:nvPr>
        </p:nvSpPr>
        <p:spPr/>
        <p:txBody>
          <a:bodyPr/>
          <a:lstStyle/>
          <a:p>
            <a:fld id="{7BB0AE3D-B308-4F17-A0EB-A367A8BAC012}" type="datetime1">
              <a:rPr lang="en-US" smtClean="0"/>
              <a:t>7/5/2022</a:t>
            </a:fld>
            <a:endParaRPr lang="en-US" dirty="0"/>
          </a:p>
        </p:txBody>
      </p:sp>
      <p:sp>
        <p:nvSpPr>
          <p:cNvPr id="6" name="Footer Placeholder 5">
            <a:extLst>
              <a:ext uri="{FF2B5EF4-FFF2-40B4-BE49-F238E27FC236}">
                <a16:creationId xmlns:a16="http://schemas.microsoft.com/office/drawing/2014/main" id="{D7E6A8AA-37F1-AA4E-A5BC-98A379B675F0}"/>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B003F59-0D16-8242-A90A-20A812C1E4F3}"/>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1656488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53149-25B7-6C46-A442-8DD1A85F4A66}"/>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438D8326-1B25-1F49-94FF-97AEF7561A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3EF7108-D2C4-774C-8FCC-61DAA8FE4D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D9C411-FAFE-AB43-8E02-46AC476E36A0}"/>
              </a:ext>
            </a:extLst>
          </p:cNvPr>
          <p:cNvSpPr>
            <a:spLocks noGrp="1"/>
          </p:cNvSpPr>
          <p:nvPr>
            <p:ph type="dt" sz="half" idx="10"/>
          </p:nvPr>
        </p:nvSpPr>
        <p:spPr/>
        <p:txBody>
          <a:bodyPr/>
          <a:lstStyle/>
          <a:p>
            <a:fld id="{E424B01B-2972-4B70-B003-15D82821CD77}" type="datetime1">
              <a:rPr lang="en-US" smtClean="0"/>
              <a:t>7/5/2022</a:t>
            </a:fld>
            <a:endParaRPr lang="en-US" dirty="0"/>
          </a:p>
        </p:txBody>
      </p:sp>
      <p:sp>
        <p:nvSpPr>
          <p:cNvPr id="6" name="Footer Placeholder 5">
            <a:extLst>
              <a:ext uri="{FF2B5EF4-FFF2-40B4-BE49-F238E27FC236}">
                <a16:creationId xmlns:a16="http://schemas.microsoft.com/office/drawing/2014/main" id="{A4A3DEA8-E1B7-EC43-ABDB-59F12D05E576}"/>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426024A5-4E6D-2F4A-966D-6F01814F51DE}"/>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4053239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2593-2277-704E-B558-BB8D63878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ADB7E5-2EE5-8341-B81A-D013EE383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F37488C-7221-F641-995B-3178CDB906F8}"/>
              </a:ext>
            </a:extLst>
          </p:cNvPr>
          <p:cNvSpPr>
            <a:spLocks noGrp="1"/>
          </p:cNvSpPr>
          <p:nvPr>
            <p:ph type="dt" sz="half" idx="10"/>
          </p:nvPr>
        </p:nvSpPr>
        <p:spPr/>
        <p:txBody>
          <a:bodyPr/>
          <a:lstStyle/>
          <a:p>
            <a:fld id="{D0661DC4-3DCC-4524-B1A3-5CB7BB3B4D8B}" type="datetime1">
              <a:rPr lang="en-US" smtClean="0"/>
              <a:t>7/5/2022</a:t>
            </a:fld>
            <a:endParaRPr lang="en-US" dirty="0"/>
          </a:p>
        </p:txBody>
      </p:sp>
      <p:sp>
        <p:nvSpPr>
          <p:cNvPr id="5" name="Footer Placeholder 4">
            <a:extLst>
              <a:ext uri="{FF2B5EF4-FFF2-40B4-BE49-F238E27FC236}">
                <a16:creationId xmlns:a16="http://schemas.microsoft.com/office/drawing/2014/main" id="{E8F07A02-9BF9-B742-B91B-BF6BE443DE15}"/>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DB4EE2B2-CEFF-EF4B-8477-7EB634F2CB0F}"/>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9269700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FDA9-CF52-BC49-9C5F-D8375BFC72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F6871-A684-6F43-BE6D-07CFECFB1B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16C5-7C5F-C448-9C50-16B7BBB1E8E0}"/>
              </a:ext>
            </a:extLst>
          </p:cNvPr>
          <p:cNvSpPr>
            <a:spLocks noGrp="1"/>
          </p:cNvSpPr>
          <p:nvPr>
            <p:ph type="dt" sz="half" idx="10"/>
          </p:nvPr>
        </p:nvSpPr>
        <p:spPr/>
        <p:txBody>
          <a:bodyPr/>
          <a:lstStyle/>
          <a:p>
            <a:fld id="{47236AC2-190D-4C5C-820E-8E612E0FA549}" type="datetime1">
              <a:rPr lang="en-US" smtClean="0"/>
              <a:t>7/5/2022</a:t>
            </a:fld>
            <a:endParaRPr lang="en-US" dirty="0"/>
          </a:p>
        </p:txBody>
      </p:sp>
      <p:sp>
        <p:nvSpPr>
          <p:cNvPr id="5" name="Footer Placeholder 4">
            <a:extLst>
              <a:ext uri="{FF2B5EF4-FFF2-40B4-BE49-F238E27FC236}">
                <a16:creationId xmlns:a16="http://schemas.microsoft.com/office/drawing/2014/main" id="{81784BB0-3B14-F34B-B5CA-4B12FF7F88AC}"/>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B5FEBA91-B748-0840-B4B9-B249737B1904}"/>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6437149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4C2B-4B52-D342-8F19-3E82DA8F0932}"/>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593DB9D-6A4A-9448-BECE-B9EECD31DBAE}"/>
              </a:ext>
            </a:extLst>
          </p:cNvPr>
          <p:cNvSpPr>
            <a:spLocks noGrp="1"/>
          </p:cNvSpPr>
          <p:nvPr>
            <p:ph type="body" idx="1"/>
          </p:nvPr>
        </p:nvSpPr>
        <p:spPr>
          <a:xfrm>
            <a:off x="831850" y="4589464"/>
            <a:ext cx="10515600" cy="115998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F995C81-0C65-C948-AD44-A99C22F059E7}"/>
              </a:ext>
            </a:extLst>
          </p:cNvPr>
          <p:cNvSpPr>
            <a:spLocks noGrp="1"/>
          </p:cNvSpPr>
          <p:nvPr>
            <p:ph type="dt" sz="half" idx="10"/>
          </p:nvPr>
        </p:nvSpPr>
        <p:spPr/>
        <p:txBody>
          <a:bodyPr/>
          <a:lstStyle/>
          <a:p>
            <a:fld id="{3759C79E-740F-4A01-856F-0FC1A83EC35E}" type="datetime1">
              <a:rPr lang="en-US" smtClean="0"/>
              <a:t>7/5/2022</a:t>
            </a:fld>
            <a:endParaRPr lang="en-US" dirty="0"/>
          </a:p>
        </p:txBody>
      </p:sp>
      <p:sp>
        <p:nvSpPr>
          <p:cNvPr id="5" name="Footer Placeholder 4">
            <a:extLst>
              <a:ext uri="{FF2B5EF4-FFF2-40B4-BE49-F238E27FC236}">
                <a16:creationId xmlns:a16="http://schemas.microsoft.com/office/drawing/2014/main" id="{11D88000-685E-9D44-933C-AD0A4E2ABF50}"/>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15436E97-CC73-B74D-9B4F-38E9CB762721}"/>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4284304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302EA-9AEE-344A-A15F-ED02F06DC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775C2-302C-0D45-B615-A0830B0E3819}"/>
              </a:ext>
            </a:extLst>
          </p:cNvPr>
          <p:cNvSpPr>
            <a:spLocks noGrp="1"/>
          </p:cNvSpPr>
          <p:nvPr>
            <p:ph sz="half" idx="1"/>
          </p:nvPr>
        </p:nvSpPr>
        <p:spPr>
          <a:xfrm>
            <a:off x="838200" y="1825625"/>
            <a:ext cx="5181600" cy="39363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4662A0-B65D-9A4E-B305-67EAC5175505}"/>
              </a:ext>
            </a:extLst>
          </p:cNvPr>
          <p:cNvSpPr>
            <a:spLocks noGrp="1"/>
          </p:cNvSpPr>
          <p:nvPr>
            <p:ph sz="half" idx="2"/>
          </p:nvPr>
        </p:nvSpPr>
        <p:spPr>
          <a:xfrm>
            <a:off x="6172200" y="1825625"/>
            <a:ext cx="5181600" cy="39363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2F636-C5F4-4B47-8EF4-39973E7BD285}"/>
              </a:ext>
            </a:extLst>
          </p:cNvPr>
          <p:cNvSpPr>
            <a:spLocks noGrp="1"/>
          </p:cNvSpPr>
          <p:nvPr>
            <p:ph type="dt" sz="half" idx="10"/>
          </p:nvPr>
        </p:nvSpPr>
        <p:spPr/>
        <p:txBody>
          <a:bodyPr/>
          <a:lstStyle/>
          <a:p>
            <a:fld id="{79981DC6-479A-4265-82CC-E71371A5770C}" type="datetime1">
              <a:rPr lang="en-US" smtClean="0"/>
              <a:t>7/5/2022</a:t>
            </a:fld>
            <a:endParaRPr lang="en-US" dirty="0"/>
          </a:p>
        </p:txBody>
      </p:sp>
      <p:sp>
        <p:nvSpPr>
          <p:cNvPr id="6" name="Footer Placeholder 5">
            <a:extLst>
              <a:ext uri="{FF2B5EF4-FFF2-40B4-BE49-F238E27FC236}">
                <a16:creationId xmlns:a16="http://schemas.microsoft.com/office/drawing/2014/main" id="{3EBE7E32-0816-A546-A228-0F51DA276F32}"/>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7708593-30A0-1842-9C30-A32EE91117B8}"/>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410709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2E73-8F27-1B4D-A04D-B49CADD6BC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A47B7A-54D3-AE4A-B2E4-E0A1E1A4F8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5716BA-26EF-8D48-87E1-C844F59B4BAB}"/>
              </a:ext>
            </a:extLst>
          </p:cNvPr>
          <p:cNvSpPr>
            <a:spLocks noGrp="1"/>
          </p:cNvSpPr>
          <p:nvPr>
            <p:ph sz="half" idx="2"/>
          </p:nvPr>
        </p:nvSpPr>
        <p:spPr>
          <a:xfrm>
            <a:off x="839788" y="2505075"/>
            <a:ext cx="5157787" cy="34072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5A0F46-122E-4D4A-AE24-20BEB58C6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0C21FC-3294-104B-94EB-FA1B1DAC894C}"/>
              </a:ext>
            </a:extLst>
          </p:cNvPr>
          <p:cNvSpPr>
            <a:spLocks noGrp="1"/>
          </p:cNvSpPr>
          <p:nvPr>
            <p:ph sz="quarter" idx="4"/>
          </p:nvPr>
        </p:nvSpPr>
        <p:spPr>
          <a:xfrm>
            <a:off x="6172200" y="2505075"/>
            <a:ext cx="5183188" cy="34072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EE41AF-4D33-954F-8425-FDCB1B510431}"/>
              </a:ext>
            </a:extLst>
          </p:cNvPr>
          <p:cNvSpPr>
            <a:spLocks noGrp="1"/>
          </p:cNvSpPr>
          <p:nvPr>
            <p:ph type="dt" sz="half" idx="10"/>
          </p:nvPr>
        </p:nvSpPr>
        <p:spPr/>
        <p:txBody>
          <a:bodyPr/>
          <a:lstStyle/>
          <a:p>
            <a:fld id="{26C6829B-D7C1-40D0-B0D9-A51A9F885D84}" type="datetime1">
              <a:rPr lang="en-US" smtClean="0"/>
              <a:t>7/5/2022</a:t>
            </a:fld>
            <a:endParaRPr lang="en-US" dirty="0"/>
          </a:p>
        </p:txBody>
      </p:sp>
      <p:sp>
        <p:nvSpPr>
          <p:cNvPr id="8" name="Footer Placeholder 7">
            <a:extLst>
              <a:ext uri="{FF2B5EF4-FFF2-40B4-BE49-F238E27FC236}">
                <a16:creationId xmlns:a16="http://schemas.microsoft.com/office/drawing/2014/main" id="{EEC56EF9-A437-E442-B5F6-A9E037C2B2E1}"/>
              </a:ext>
            </a:extLst>
          </p:cNvPr>
          <p:cNvSpPr>
            <a:spLocks noGrp="1"/>
          </p:cNvSpPr>
          <p:nvPr>
            <p:ph type="ftr" sz="quarter" idx="11"/>
          </p:nvPr>
        </p:nvSpPr>
        <p:spPr/>
        <p:txBody>
          <a:bodyPr/>
          <a:lstStyle/>
          <a:p>
            <a:r>
              <a:rPr lang="en-US"/>
              <a:t>Approved by Finance Management</a:t>
            </a:r>
            <a:endParaRPr lang="en-US" dirty="0"/>
          </a:p>
        </p:txBody>
      </p:sp>
      <p:sp>
        <p:nvSpPr>
          <p:cNvPr id="9" name="Slide Number Placeholder 8">
            <a:extLst>
              <a:ext uri="{FF2B5EF4-FFF2-40B4-BE49-F238E27FC236}">
                <a16:creationId xmlns:a16="http://schemas.microsoft.com/office/drawing/2014/main" id="{9127AD77-724D-DE42-805D-8A2AAEA9850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7663837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2E73-8F27-1B4D-A04D-B49CADD6BC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A47B7A-54D3-AE4A-B2E4-E0A1E1A4F8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5716BA-26EF-8D48-87E1-C844F59B4BAB}"/>
              </a:ext>
            </a:extLst>
          </p:cNvPr>
          <p:cNvSpPr>
            <a:spLocks noGrp="1"/>
          </p:cNvSpPr>
          <p:nvPr>
            <p:ph sz="half" idx="2"/>
          </p:nvPr>
        </p:nvSpPr>
        <p:spPr>
          <a:xfrm>
            <a:off x="839788" y="2505075"/>
            <a:ext cx="5157787"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5A0F46-122E-4D4A-AE24-20BEB58C6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0C21FC-3294-104B-94EB-FA1B1DAC894C}"/>
              </a:ext>
            </a:extLst>
          </p:cNvPr>
          <p:cNvSpPr>
            <a:spLocks noGrp="1"/>
          </p:cNvSpPr>
          <p:nvPr>
            <p:ph sz="quarter" idx="4"/>
          </p:nvPr>
        </p:nvSpPr>
        <p:spPr>
          <a:xfrm>
            <a:off x="6172200" y="2505075"/>
            <a:ext cx="5183188"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EE41AF-4D33-954F-8425-FDCB1B510431}"/>
              </a:ext>
            </a:extLst>
          </p:cNvPr>
          <p:cNvSpPr>
            <a:spLocks noGrp="1"/>
          </p:cNvSpPr>
          <p:nvPr>
            <p:ph type="dt" sz="half" idx="10"/>
          </p:nvPr>
        </p:nvSpPr>
        <p:spPr/>
        <p:txBody>
          <a:bodyPr/>
          <a:lstStyle/>
          <a:p>
            <a:fld id="{BE141FAC-EC73-452F-A4A6-97A43A503988}" type="datetime1">
              <a:rPr lang="en-US" smtClean="0"/>
              <a:t>7/5/2022</a:t>
            </a:fld>
            <a:endParaRPr lang="en-US" dirty="0"/>
          </a:p>
        </p:txBody>
      </p:sp>
      <p:sp>
        <p:nvSpPr>
          <p:cNvPr id="8" name="Footer Placeholder 7">
            <a:extLst>
              <a:ext uri="{FF2B5EF4-FFF2-40B4-BE49-F238E27FC236}">
                <a16:creationId xmlns:a16="http://schemas.microsoft.com/office/drawing/2014/main" id="{EEC56EF9-A437-E442-B5F6-A9E037C2B2E1}"/>
              </a:ext>
            </a:extLst>
          </p:cNvPr>
          <p:cNvSpPr>
            <a:spLocks noGrp="1"/>
          </p:cNvSpPr>
          <p:nvPr>
            <p:ph type="ftr" sz="quarter" idx="11"/>
          </p:nvPr>
        </p:nvSpPr>
        <p:spPr/>
        <p:txBody>
          <a:bodyPr/>
          <a:lstStyle/>
          <a:p>
            <a:r>
              <a:rPr lang="en-US"/>
              <a:t>Approved by Finance Management</a:t>
            </a:r>
            <a:endParaRPr lang="en-US" dirty="0"/>
          </a:p>
        </p:txBody>
      </p:sp>
      <p:sp>
        <p:nvSpPr>
          <p:cNvPr id="9" name="Slide Number Placeholder 8">
            <a:extLst>
              <a:ext uri="{FF2B5EF4-FFF2-40B4-BE49-F238E27FC236}">
                <a16:creationId xmlns:a16="http://schemas.microsoft.com/office/drawing/2014/main" id="{9127AD77-724D-DE42-805D-8A2AAEA9850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4809116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B3F3-36AE-634A-8925-2F4B3BEF03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4CCD92-503A-3548-938F-CAA2CA06AFE7}"/>
              </a:ext>
            </a:extLst>
          </p:cNvPr>
          <p:cNvSpPr>
            <a:spLocks noGrp="1"/>
          </p:cNvSpPr>
          <p:nvPr>
            <p:ph type="dt" sz="half" idx="10"/>
          </p:nvPr>
        </p:nvSpPr>
        <p:spPr/>
        <p:txBody>
          <a:bodyPr/>
          <a:lstStyle/>
          <a:p>
            <a:fld id="{DB84AEB1-C130-4453-BF93-8F908BD2DEDA}" type="datetime1">
              <a:rPr lang="en-US" smtClean="0"/>
              <a:t>7/5/2022</a:t>
            </a:fld>
            <a:endParaRPr lang="en-US" dirty="0"/>
          </a:p>
        </p:txBody>
      </p:sp>
      <p:sp>
        <p:nvSpPr>
          <p:cNvPr id="4" name="Footer Placeholder 3">
            <a:extLst>
              <a:ext uri="{FF2B5EF4-FFF2-40B4-BE49-F238E27FC236}">
                <a16:creationId xmlns:a16="http://schemas.microsoft.com/office/drawing/2014/main" id="{9C18EC1E-A534-2048-9AE3-F801729E0AE2}"/>
              </a:ext>
            </a:extLst>
          </p:cNvPr>
          <p:cNvSpPr>
            <a:spLocks noGrp="1"/>
          </p:cNvSpPr>
          <p:nvPr>
            <p:ph type="ftr" sz="quarter" idx="11"/>
          </p:nvPr>
        </p:nvSpPr>
        <p:spPr/>
        <p:txBody>
          <a:bodyPr/>
          <a:lstStyle/>
          <a:p>
            <a:r>
              <a:rPr lang="en-US"/>
              <a:t>Approved by Finance Management</a:t>
            </a:r>
            <a:endParaRPr lang="en-US" dirty="0"/>
          </a:p>
        </p:txBody>
      </p:sp>
      <p:sp>
        <p:nvSpPr>
          <p:cNvPr id="5" name="Slide Number Placeholder 4">
            <a:extLst>
              <a:ext uri="{FF2B5EF4-FFF2-40B4-BE49-F238E27FC236}">
                <a16:creationId xmlns:a16="http://schemas.microsoft.com/office/drawing/2014/main" id="{7947D590-2C14-9F43-B16E-9E5010A7D6B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548929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BE3086-A252-8D47-B427-3B5119B5BFA6}"/>
              </a:ext>
            </a:extLst>
          </p:cNvPr>
          <p:cNvSpPr>
            <a:spLocks noGrp="1"/>
          </p:cNvSpPr>
          <p:nvPr>
            <p:ph type="dt" sz="half" idx="10"/>
          </p:nvPr>
        </p:nvSpPr>
        <p:spPr/>
        <p:txBody>
          <a:bodyPr/>
          <a:lstStyle/>
          <a:p>
            <a:fld id="{F48C8409-6FA5-46EA-887A-03C5E5500229}" type="datetime1">
              <a:rPr lang="en-US" smtClean="0"/>
              <a:t>7/5/2022</a:t>
            </a:fld>
            <a:endParaRPr lang="en-US" dirty="0"/>
          </a:p>
        </p:txBody>
      </p:sp>
      <p:sp>
        <p:nvSpPr>
          <p:cNvPr id="3" name="Footer Placeholder 2">
            <a:extLst>
              <a:ext uri="{FF2B5EF4-FFF2-40B4-BE49-F238E27FC236}">
                <a16:creationId xmlns:a16="http://schemas.microsoft.com/office/drawing/2014/main" id="{E0925B2A-D255-564D-9B9A-8DDBF216AFE7}"/>
              </a:ext>
            </a:extLst>
          </p:cNvPr>
          <p:cNvSpPr>
            <a:spLocks noGrp="1"/>
          </p:cNvSpPr>
          <p:nvPr>
            <p:ph type="ftr" sz="quarter" idx="11"/>
          </p:nvPr>
        </p:nvSpPr>
        <p:spPr/>
        <p:txBody>
          <a:bodyPr/>
          <a:lstStyle/>
          <a:p>
            <a:r>
              <a:rPr lang="en-US"/>
              <a:t>Approved by Finance Management</a:t>
            </a:r>
            <a:endParaRPr lang="en-US" dirty="0"/>
          </a:p>
        </p:txBody>
      </p:sp>
      <p:sp>
        <p:nvSpPr>
          <p:cNvPr id="4" name="Slide Number Placeholder 3">
            <a:extLst>
              <a:ext uri="{FF2B5EF4-FFF2-40B4-BE49-F238E27FC236}">
                <a16:creationId xmlns:a16="http://schemas.microsoft.com/office/drawing/2014/main" id="{808EB186-FFD4-0D4E-BB54-B6366C8F86ED}"/>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7946272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8759-8E48-4C4A-AD81-312F9E1BB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0A62A2-E172-9E41-86E0-216939797FDE}"/>
              </a:ext>
            </a:extLst>
          </p:cNvPr>
          <p:cNvSpPr>
            <a:spLocks noGrp="1"/>
          </p:cNvSpPr>
          <p:nvPr>
            <p:ph idx="1"/>
          </p:nvPr>
        </p:nvSpPr>
        <p:spPr>
          <a:xfrm>
            <a:off x="5183188" y="987425"/>
            <a:ext cx="6172200" cy="469939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BD4A37-6DC7-6845-9E2E-81FA608C2BAD}"/>
              </a:ext>
            </a:extLst>
          </p:cNvPr>
          <p:cNvSpPr>
            <a:spLocks noGrp="1"/>
          </p:cNvSpPr>
          <p:nvPr>
            <p:ph type="body" sz="half" idx="2"/>
          </p:nvPr>
        </p:nvSpPr>
        <p:spPr>
          <a:xfrm>
            <a:off x="839788" y="2057400"/>
            <a:ext cx="3932237" cy="367532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281FD4-F050-5C47-8137-A528E8165A01}"/>
              </a:ext>
            </a:extLst>
          </p:cNvPr>
          <p:cNvSpPr>
            <a:spLocks noGrp="1"/>
          </p:cNvSpPr>
          <p:nvPr>
            <p:ph type="dt" sz="half" idx="10"/>
          </p:nvPr>
        </p:nvSpPr>
        <p:spPr/>
        <p:txBody>
          <a:bodyPr/>
          <a:lstStyle/>
          <a:p>
            <a:fld id="{8A159E3B-5FF7-4818-A425-7DA150600506}" type="datetime1">
              <a:rPr lang="en-US" smtClean="0"/>
              <a:t>7/5/2022</a:t>
            </a:fld>
            <a:endParaRPr lang="en-US" dirty="0"/>
          </a:p>
        </p:txBody>
      </p:sp>
      <p:sp>
        <p:nvSpPr>
          <p:cNvPr id="6" name="Footer Placeholder 5">
            <a:extLst>
              <a:ext uri="{FF2B5EF4-FFF2-40B4-BE49-F238E27FC236}">
                <a16:creationId xmlns:a16="http://schemas.microsoft.com/office/drawing/2014/main" id="{D7E6A8AA-37F1-AA4E-A5BC-98A379B675F0}"/>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B003F59-0D16-8242-A90A-20A812C1E4F3}"/>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7736457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53149-25B7-6C46-A442-8DD1A85F4A66}"/>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438D8326-1B25-1F49-94FF-97AEF7561A5E}"/>
              </a:ext>
            </a:extLst>
          </p:cNvPr>
          <p:cNvSpPr>
            <a:spLocks noGrp="1"/>
          </p:cNvSpPr>
          <p:nvPr>
            <p:ph type="pic" idx="1"/>
          </p:nvPr>
        </p:nvSpPr>
        <p:spPr>
          <a:xfrm>
            <a:off x="5183188" y="987426"/>
            <a:ext cx="6172200" cy="47494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3EF7108-D2C4-774C-8FCC-61DAA8FE4D6F}"/>
              </a:ext>
            </a:extLst>
          </p:cNvPr>
          <p:cNvSpPr>
            <a:spLocks noGrp="1"/>
          </p:cNvSpPr>
          <p:nvPr>
            <p:ph type="body" sz="half" idx="2"/>
          </p:nvPr>
        </p:nvSpPr>
        <p:spPr>
          <a:xfrm>
            <a:off x="839788" y="2057400"/>
            <a:ext cx="3932237" cy="37145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D9C411-FAFE-AB43-8E02-46AC476E36A0}"/>
              </a:ext>
            </a:extLst>
          </p:cNvPr>
          <p:cNvSpPr>
            <a:spLocks noGrp="1"/>
          </p:cNvSpPr>
          <p:nvPr>
            <p:ph type="dt" sz="half" idx="10"/>
          </p:nvPr>
        </p:nvSpPr>
        <p:spPr/>
        <p:txBody>
          <a:bodyPr/>
          <a:lstStyle/>
          <a:p>
            <a:fld id="{8F3300C0-4DD5-4F38-AEB2-1B0CBAA8FD65}" type="datetime1">
              <a:rPr lang="en-US" smtClean="0"/>
              <a:t>7/5/2022</a:t>
            </a:fld>
            <a:endParaRPr lang="en-US" dirty="0"/>
          </a:p>
        </p:txBody>
      </p:sp>
      <p:sp>
        <p:nvSpPr>
          <p:cNvPr id="6" name="Footer Placeholder 5">
            <a:extLst>
              <a:ext uri="{FF2B5EF4-FFF2-40B4-BE49-F238E27FC236}">
                <a16:creationId xmlns:a16="http://schemas.microsoft.com/office/drawing/2014/main" id="{A4A3DEA8-E1B7-EC43-ABDB-59F12D05E576}"/>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426024A5-4E6D-2F4A-966D-6F01814F51DE}"/>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1360484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2593-2277-704E-B558-BB8D63878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ADB7E5-2EE5-8341-B81A-D013EE383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F37488C-7221-F641-995B-3178CDB906F8}"/>
              </a:ext>
            </a:extLst>
          </p:cNvPr>
          <p:cNvSpPr>
            <a:spLocks noGrp="1"/>
          </p:cNvSpPr>
          <p:nvPr>
            <p:ph type="dt" sz="half" idx="10"/>
          </p:nvPr>
        </p:nvSpPr>
        <p:spPr/>
        <p:txBody>
          <a:bodyPr/>
          <a:lstStyle/>
          <a:p>
            <a:fld id="{E23AA6FB-B87E-4727-9CC3-F659BD1B0572}" type="datetime1">
              <a:rPr lang="en-US" smtClean="0"/>
              <a:t>7/5/2022</a:t>
            </a:fld>
            <a:endParaRPr lang="en-US" dirty="0"/>
          </a:p>
        </p:txBody>
      </p:sp>
      <p:sp>
        <p:nvSpPr>
          <p:cNvPr id="5" name="Footer Placeholder 4">
            <a:extLst>
              <a:ext uri="{FF2B5EF4-FFF2-40B4-BE49-F238E27FC236}">
                <a16:creationId xmlns:a16="http://schemas.microsoft.com/office/drawing/2014/main" id="{E8F07A02-9BF9-B742-B91B-BF6BE443DE15}"/>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DB4EE2B2-CEFF-EF4B-8477-7EB634F2CB0F}"/>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4216251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FDA9-CF52-BC49-9C5F-D8375BFC72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F6871-A684-6F43-BE6D-07CFECFB1B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16C5-7C5F-C448-9C50-16B7BBB1E8E0}"/>
              </a:ext>
            </a:extLst>
          </p:cNvPr>
          <p:cNvSpPr>
            <a:spLocks noGrp="1"/>
          </p:cNvSpPr>
          <p:nvPr>
            <p:ph type="dt" sz="half" idx="10"/>
          </p:nvPr>
        </p:nvSpPr>
        <p:spPr/>
        <p:txBody>
          <a:bodyPr/>
          <a:lstStyle/>
          <a:p>
            <a:fld id="{E3148E4F-7044-4F8D-AEA0-56C93A6D3BE0}" type="datetime1">
              <a:rPr lang="en-US" smtClean="0"/>
              <a:t>7/5/2022</a:t>
            </a:fld>
            <a:endParaRPr lang="en-US" dirty="0"/>
          </a:p>
        </p:txBody>
      </p:sp>
      <p:sp>
        <p:nvSpPr>
          <p:cNvPr id="5" name="Footer Placeholder 4">
            <a:extLst>
              <a:ext uri="{FF2B5EF4-FFF2-40B4-BE49-F238E27FC236}">
                <a16:creationId xmlns:a16="http://schemas.microsoft.com/office/drawing/2014/main" id="{81784BB0-3B14-F34B-B5CA-4B12FF7F88AC}"/>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B5FEBA91-B748-0840-B4B9-B249737B1904}"/>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482337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4C2B-4B52-D342-8F19-3E82DA8F0932}"/>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593DB9D-6A4A-9448-BECE-B9EECD31DBAE}"/>
              </a:ext>
            </a:extLst>
          </p:cNvPr>
          <p:cNvSpPr>
            <a:spLocks noGrp="1"/>
          </p:cNvSpPr>
          <p:nvPr>
            <p:ph type="body" idx="1"/>
          </p:nvPr>
        </p:nvSpPr>
        <p:spPr>
          <a:xfrm>
            <a:off x="831850" y="4589464"/>
            <a:ext cx="10515600" cy="115998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F995C81-0C65-C948-AD44-A99C22F059E7}"/>
              </a:ext>
            </a:extLst>
          </p:cNvPr>
          <p:cNvSpPr>
            <a:spLocks noGrp="1"/>
          </p:cNvSpPr>
          <p:nvPr>
            <p:ph type="dt" sz="half" idx="10"/>
          </p:nvPr>
        </p:nvSpPr>
        <p:spPr/>
        <p:txBody>
          <a:bodyPr/>
          <a:lstStyle/>
          <a:p>
            <a:fld id="{9B904F09-98C9-42ED-A9D1-B9B9BCF5B202}" type="datetime1">
              <a:rPr lang="en-US" smtClean="0"/>
              <a:t>7/5/2022</a:t>
            </a:fld>
            <a:endParaRPr lang="en-US" dirty="0"/>
          </a:p>
        </p:txBody>
      </p:sp>
      <p:sp>
        <p:nvSpPr>
          <p:cNvPr id="5" name="Footer Placeholder 4">
            <a:extLst>
              <a:ext uri="{FF2B5EF4-FFF2-40B4-BE49-F238E27FC236}">
                <a16:creationId xmlns:a16="http://schemas.microsoft.com/office/drawing/2014/main" id="{11D88000-685E-9D44-933C-AD0A4E2ABF50}"/>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15436E97-CC73-B74D-9B4F-38E9CB762721}"/>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2646000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302EA-9AEE-344A-A15F-ED02F06DC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775C2-302C-0D45-B615-A0830B0E3819}"/>
              </a:ext>
            </a:extLst>
          </p:cNvPr>
          <p:cNvSpPr>
            <a:spLocks noGrp="1"/>
          </p:cNvSpPr>
          <p:nvPr>
            <p:ph sz="half" idx="1"/>
          </p:nvPr>
        </p:nvSpPr>
        <p:spPr>
          <a:xfrm>
            <a:off x="838200" y="1825625"/>
            <a:ext cx="5181600" cy="39363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4662A0-B65D-9A4E-B305-67EAC5175505}"/>
              </a:ext>
            </a:extLst>
          </p:cNvPr>
          <p:cNvSpPr>
            <a:spLocks noGrp="1"/>
          </p:cNvSpPr>
          <p:nvPr>
            <p:ph sz="half" idx="2"/>
          </p:nvPr>
        </p:nvSpPr>
        <p:spPr>
          <a:xfrm>
            <a:off x="6172200" y="1825625"/>
            <a:ext cx="5181600" cy="39363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2F636-C5F4-4B47-8EF4-39973E7BD285}"/>
              </a:ext>
            </a:extLst>
          </p:cNvPr>
          <p:cNvSpPr>
            <a:spLocks noGrp="1"/>
          </p:cNvSpPr>
          <p:nvPr>
            <p:ph type="dt" sz="half" idx="10"/>
          </p:nvPr>
        </p:nvSpPr>
        <p:spPr/>
        <p:txBody>
          <a:bodyPr/>
          <a:lstStyle/>
          <a:p>
            <a:fld id="{E2926838-7607-4056-8E5D-2480F3096874}" type="datetime1">
              <a:rPr lang="en-US" smtClean="0"/>
              <a:t>7/5/2022</a:t>
            </a:fld>
            <a:endParaRPr lang="en-US" dirty="0"/>
          </a:p>
        </p:txBody>
      </p:sp>
      <p:sp>
        <p:nvSpPr>
          <p:cNvPr id="6" name="Footer Placeholder 5">
            <a:extLst>
              <a:ext uri="{FF2B5EF4-FFF2-40B4-BE49-F238E27FC236}">
                <a16:creationId xmlns:a16="http://schemas.microsoft.com/office/drawing/2014/main" id="{3EBE7E32-0816-A546-A228-0F51DA276F32}"/>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7708593-30A0-1842-9C30-A32EE91117B8}"/>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5702476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2E73-8F27-1B4D-A04D-B49CADD6BC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A47B7A-54D3-AE4A-B2E4-E0A1E1A4F8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5716BA-26EF-8D48-87E1-C844F59B4BAB}"/>
              </a:ext>
            </a:extLst>
          </p:cNvPr>
          <p:cNvSpPr>
            <a:spLocks noGrp="1"/>
          </p:cNvSpPr>
          <p:nvPr>
            <p:ph sz="half" idx="2"/>
          </p:nvPr>
        </p:nvSpPr>
        <p:spPr>
          <a:xfrm>
            <a:off x="839788" y="2505075"/>
            <a:ext cx="5157787"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5A0F46-122E-4D4A-AE24-20BEB58C6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0C21FC-3294-104B-94EB-FA1B1DAC894C}"/>
              </a:ext>
            </a:extLst>
          </p:cNvPr>
          <p:cNvSpPr>
            <a:spLocks noGrp="1"/>
          </p:cNvSpPr>
          <p:nvPr>
            <p:ph sz="quarter" idx="4"/>
          </p:nvPr>
        </p:nvSpPr>
        <p:spPr>
          <a:xfrm>
            <a:off x="6172200" y="2505075"/>
            <a:ext cx="5183188"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EE41AF-4D33-954F-8425-FDCB1B510431}"/>
              </a:ext>
            </a:extLst>
          </p:cNvPr>
          <p:cNvSpPr>
            <a:spLocks noGrp="1"/>
          </p:cNvSpPr>
          <p:nvPr>
            <p:ph type="dt" sz="half" idx="10"/>
          </p:nvPr>
        </p:nvSpPr>
        <p:spPr/>
        <p:txBody>
          <a:bodyPr/>
          <a:lstStyle/>
          <a:p>
            <a:fld id="{DF174C50-6FDD-4426-8EC4-57CDFAC856DF}" type="datetime1">
              <a:rPr lang="en-US" smtClean="0"/>
              <a:t>7/5/2022</a:t>
            </a:fld>
            <a:endParaRPr lang="en-US" dirty="0"/>
          </a:p>
        </p:txBody>
      </p:sp>
      <p:sp>
        <p:nvSpPr>
          <p:cNvPr id="8" name="Footer Placeholder 7">
            <a:extLst>
              <a:ext uri="{FF2B5EF4-FFF2-40B4-BE49-F238E27FC236}">
                <a16:creationId xmlns:a16="http://schemas.microsoft.com/office/drawing/2014/main" id="{EEC56EF9-A437-E442-B5F6-A9E037C2B2E1}"/>
              </a:ext>
            </a:extLst>
          </p:cNvPr>
          <p:cNvSpPr>
            <a:spLocks noGrp="1"/>
          </p:cNvSpPr>
          <p:nvPr>
            <p:ph type="ftr" sz="quarter" idx="11"/>
          </p:nvPr>
        </p:nvSpPr>
        <p:spPr/>
        <p:txBody>
          <a:bodyPr/>
          <a:lstStyle/>
          <a:p>
            <a:r>
              <a:rPr lang="en-US"/>
              <a:t>Approved by Finance Management</a:t>
            </a:r>
            <a:endParaRPr lang="en-US" dirty="0"/>
          </a:p>
        </p:txBody>
      </p:sp>
      <p:sp>
        <p:nvSpPr>
          <p:cNvPr id="9" name="Slide Number Placeholder 8">
            <a:extLst>
              <a:ext uri="{FF2B5EF4-FFF2-40B4-BE49-F238E27FC236}">
                <a16:creationId xmlns:a16="http://schemas.microsoft.com/office/drawing/2014/main" id="{9127AD77-724D-DE42-805D-8A2AAEA9850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96783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B3F3-36AE-634A-8925-2F4B3BEF03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4CCD92-503A-3548-938F-CAA2CA06AFE7}"/>
              </a:ext>
            </a:extLst>
          </p:cNvPr>
          <p:cNvSpPr>
            <a:spLocks noGrp="1"/>
          </p:cNvSpPr>
          <p:nvPr>
            <p:ph type="dt" sz="half" idx="10"/>
          </p:nvPr>
        </p:nvSpPr>
        <p:spPr/>
        <p:txBody>
          <a:bodyPr/>
          <a:lstStyle/>
          <a:p>
            <a:fld id="{758A5E93-C402-49C6-BEE9-1B617E9D2BC6}" type="datetime1">
              <a:rPr lang="en-US" smtClean="0"/>
              <a:t>7/5/2022</a:t>
            </a:fld>
            <a:endParaRPr lang="en-US" dirty="0"/>
          </a:p>
        </p:txBody>
      </p:sp>
      <p:sp>
        <p:nvSpPr>
          <p:cNvPr id="4" name="Footer Placeholder 3">
            <a:extLst>
              <a:ext uri="{FF2B5EF4-FFF2-40B4-BE49-F238E27FC236}">
                <a16:creationId xmlns:a16="http://schemas.microsoft.com/office/drawing/2014/main" id="{9C18EC1E-A534-2048-9AE3-F801729E0AE2}"/>
              </a:ext>
            </a:extLst>
          </p:cNvPr>
          <p:cNvSpPr>
            <a:spLocks noGrp="1"/>
          </p:cNvSpPr>
          <p:nvPr>
            <p:ph type="ftr" sz="quarter" idx="11"/>
          </p:nvPr>
        </p:nvSpPr>
        <p:spPr/>
        <p:txBody>
          <a:bodyPr/>
          <a:lstStyle/>
          <a:p>
            <a:r>
              <a:rPr lang="en-US"/>
              <a:t>Approved by Finance Management</a:t>
            </a:r>
            <a:endParaRPr lang="en-US" dirty="0"/>
          </a:p>
        </p:txBody>
      </p:sp>
      <p:sp>
        <p:nvSpPr>
          <p:cNvPr id="5" name="Slide Number Placeholder 4">
            <a:extLst>
              <a:ext uri="{FF2B5EF4-FFF2-40B4-BE49-F238E27FC236}">
                <a16:creationId xmlns:a16="http://schemas.microsoft.com/office/drawing/2014/main" id="{7947D590-2C14-9F43-B16E-9E5010A7D6B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711651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B3F3-36AE-634A-8925-2F4B3BEF03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4CCD92-503A-3548-938F-CAA2CA06AFE7}"/>
              </a:ext>
            </a:extLst>
          </p:cNvPr>
          <p:cNvSpPr>
            <a:spLocks noGrp="1"/>
          </p:cNvSpPr>
          <p:nvPr>
            <p:ph type="dt" sz="half" idx="10"/>
          </p:nvPr>
        </p:nvSpPr>
        <p:spPr/>
        <p:txBody>
          <a:bodyPr/>
          <a:lstStyle/>
          <a:p>
            <a:fld id="{AF9D5E94-B0BC-4CDC-963F-EB4AE6FBD986}" type="datetime1">
              <a:rPr lang="en-US" smtClean="0"/>
              <a:t>7/5/2022</a:t>
            </a:fld>
            <a:endParaRPr lang="en-US" dirty="0"/>
          </a:p>
        </p:txBody>
      </p:sp>
      <p:sp>
        <p:nvSpPr>
          <p:cNvPr id="4" name="Footer Placeholder 3">
            <a:extLst>
              <a:ext uri="{FF2B5EF4-FFF2-40B4-BE49-F238E27FC236}">
                <a16:creationId xmlns:a16="http://schemas.microsoft.com/office/drawing/2014/main" id="{9C18EC1E-A534-2048-9AE3-F801729E0AE2}"/>
              </a:ext>
            </a:extLst>
          </p:cNvPr>
          <p:cNvSpPr>
            <a:spLocks noGrp="1"/>
          </p:cNvSpPr>
          <p:nvPr>
            <p:ph type="ftr" sz="quarter" idx="11"/>
          </p:nvPr>
        </p:nvSpPr>
        <p:spPr/>
        <p:txBody>
          <a:bodyPr/>
          <a:lstStyle/>
          <a:p>
            <a:r>
              <a:rPr lang="en-US"/>
              <a:t>Approved by Finance Management</a:t>
            </a:r>
            <a:endParaRPr lang="en-US" dirty="0"/>
          </a:p>
        </p:txBody>
      </p:sp>
      <p:sp>
        <p:nvSpPr>
          <p:cNvPr id="5" name="Slide Number Placeholder 4">
            <a:extLst>
              <a:ext uri="{FF2B5EF4-FFF2-40B4-BE49-F238E27FC236}">
                <a16:creationId xmlns:a16="http://schemas.microsoft.com/office/drawing/2014/main" id="{7947D590-2C14-9F43-B16E-9E5010A7D6B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5215273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BE3086-A252-8D47-B427-3B5119B5BFA6}"/>
              </a:ext>
            </a:extLst>
          </p:cNvPr>
          <p:cNvSpPr>
            <a:spLocks noGrp="1"/>
          </p:cNvSpPr>
          <p:nvPr>
            <p:ph type="dt" sz="half" idx="10"/>
          </p:nvPr>
        </p:nvSpPr>
        <p:spPr/>
        <p:txBody>
          <a:bodyPr/>
          <a:lstStyle/>
          <a:p>
            <a:fld id="{F1DA11FF-6FDE-4234-B2E2-4B702C04E4C2}" type="datetime1">
              <a:rPr lang="en-US" smtClean="0"/>
              <a:t>7/5/2022</a:t>
            </a:fld>
            <a:endParaRPr lang="en-US" dirty="0"/>
          </a:p>
        </p:txBody>
      </p:sp>
      <p:sp>
        <p:nvSpPr>
          <p:cNvPr id="3" name="Footer Placeholder 2">
            <a:extLst>
              <a:ext uri="{FF2B5EF4-FFF2-40B4-BE49-F238E27FC236}">
                <a16:creationId xmlns:a16="http://schemas.microsoft.com/office/drawing/2014/main" id="{E0925B2A-D255-564D-9B9A-8DDBF216AFE7}"/>
              </a:ext>
            </a:extLst>
          </p:cNvPr>
          <p:cNvSpPr>
            <a:spLocks noGrp="1"/>
          </p:cNvSpPr>
          <p:nvPr>
            <p:ph type="ftr" sz="quarter" idx="11"/>
          </p:nvPr>
        </p:nvSpPr>
        <p:spPr/>
        <p:txBody>
          <a:bodyPr/>
          <a:lstStyle/>
          <a:p>
            <a:r>
              <a:rPr lang="en-US"/>
              <a:t>Approved by Finance Management</a:t>
            </a:r>
            <a:endParaRPr lang="en-US" dirty="0"/>
          </a:p>
        </p:txBody>
      </p:sp>
      <p:sp>
        <p:nvSpPr>
          <p:cNvPr id="4" name="Slide Number Placeholder 3">
            <a:extLst>
              <a:ext uri="{FF2B5EF4-FFF2-40B4-BE49-F238E27FC236}">
                <a16:creationId xmlns:a16="http://schemas.microsoft.com/office/drawing/2014/main" id="{808EB186-FFD4-0D4E-BB54-B6366C8F86ED}"/>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1910816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8759-8E48-4C4A-AD81-312F9E1BB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0A62A2-E172-9E41-86E0-216939797FDE}"/>
              </a:ext>
            </a:extLst>
          </p:cNvPr>
          <p:cNvSpPr>
            <a:spLocks noGrp="1"/>
          </p:cNvSpPr>
          <p:nvPr>
            <p:ph idx="1"/>
          </p:nvPr>
        </p:nvSpPr>
        <p:spPr>
          <a:xfrm>
            <a:off x="5183188" y="987425"/>
            <a:ext cx="6172200" cy="469939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BD4A37-6DC7-6845-9E2E-81FA608C2BAD}"/>
              </a:ext>
            </a:extLst>
          </p:cNvPr>
          <p:cNvSpPr>
            <a:spLocks noGrp="1"/>
          </p:cNvSpPr>
          <p:nvPr>
            <p:ph type="body" sz="half" idx="2"/>
          </p:nvPr>
        </p:nvSpPr>
        <p:spPr>
          <a:xfrm>
            <a:off x="839788" y="2057400"/>
            <a:ext cx="3932237" cy="367532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281FD4-F050-5C47-8137-A528E8165A01}"/>
              </a:ext>
            </a:extLst>
          </p:cNvPr>
          <p:cNvSpPr>
            <a:spLocks noGrp="1"/>
          </p:cNvSpPr>
          <p:nvPr>
            <p:ph type="dt" sz="half" idx="10"/>
          </p:nvPr>
        </p:nvSpPr>
        <p:spPr/>
        <p:txBody>
          <a:bodyPr/>
          <a:lstStyle/>
          <a:p>
            <a:fld id="{82A7F4F6-77A8-475F-8362-6ACF22166CA7}" type="datetime1">
              <a:rPr lang="en-US" smtClean="0"/>
              <a:t>7/5/2022</a:t>
            </a:fld>
            <a:endParaRPr lang="en-US" dirty="0"/>
          </a:p>
        </p:txBody>
      </p:sp>
      <p:sp>
        <p:nvSpPr>
          <p:cNvPr id="6" name="Footer Placeholder 5">
            <a:extLst>
              <a:ext uri="{FF2B5EF4-FFF2-40B4-BE49-F238E27FC236}">
                <a16:creationId xmlns:a16="http://schemas.microsoft.com/office/drawing/2014/main" id="{D7E6A8AA-37F1-AA4E-A5BC-98A379B675F0}"/>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B003F59-0D16-8242-A90A-20A812C1E4F3}"/>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2586592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53149-25B7-6C46-A442-8DD1A85F4A66}"/>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438D8326-1B25-1F49-94FF-97AEF7561A5E}"/>
              </a:ext>
            </a:extLst>
          </p:cNvPr>
          <p:cNvSpPr>
            <a:spLocks noGrp="1"/>
          </p:cNvSpPr>
          <p:nvPr>
            <p:ph type="pic" idx="1"/>
          </p:nvPr>
        </p:nvSpPr>
        <p:spPr>
          <a:xfrm>
            <a:off x="5183188" y="987426"/>
            <a:ext cx="6172200" cy="47494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3EF7108-D2C4-774C-8FCC-61DAA8FE4D6F}"/>
              </a:ext>
            </a:extLst>
          </p:cNvPr>
          <p:cNvSpPr>
            <a:spLocks noGrp="1"/>
          </p:cNvSpPr>
          <p:nvPr>
            <p:ph type="body" sz="half" idx="2"/>
          </p:nvPr>
        </p:nvSpPr>
        <p:spPr>
          <a:xfrm>
            <a:off x="839788" y="2057400"/>
            <a:ext cx="3932237" cy="37145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D9C411-FAFE-AB43-8E02-46AC476E36A0}"/>
              </a:ext>
            </a:extLst>
          </p:cNvPr>
          <p:cNvSpPr>
            <a:spLocks noGrp="1"/>
          </p:cNvSpPr>
          <p:nvPr>
            <p:ph type="dt" sz="half" idx="10"/>
          </p:nvPr>
        </p:nvSpPr>
        <p:spPr/>
        <p:txBody>
          <a:bodyPr/>
          <a:lstStyle/>
          <a:p>
            <a:fld id="{D5BFC897-0851-47B2-AB46-689BC1EB4C74}" type="datetime1">
              <a:rPr lang="en-US" smtClean="0"/>
              <a:t>7/5/2022</a:t>
            </a:fld>
            <a:endParaRPr lang="en-US" dirty="0"/>
          </a:p>
        </p:txBody>
      </p:sp>
      <p:sp>
        <p:nvSpPr>
          <p:cNvPr id="6" name="Footer Placeholder 5">
            <a:extLst>
              <a:ext uri="{FF2B5EF4-FFF2-40B4-BE49-F238E27FC236}">
                <a16:creationId xmlns:a16="http://schemas.microsoft.com/office/drawing/2014/main" id="{A4A3DEA8-E1B7-EC43-ABDB-59F12D05E576}"/>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426024A5-4E6D-2F4A-966D-6F01814F51DE}"/>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9640096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2593-2277-704E-B558-BB8D63878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ADB7E5-2EE5-8341-B81A-D013EE383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F37488C-7221-F641-995B-3178CDB906F8}"/>
              </a:ext>
            </a:extLst>
          </p:cNvPr>
          <p:cNvSpPr>
            <a:spLocks noGrp="1"/>
          </p:cNvSpPr>
          <p:nvPr>
            <p:ph type="dt" sz="half" idx="10"/>
          </p:nvPr>
        </p:nvSpPr>
        <p:spPr/>
        <p:txBody>
          <a:bodyPr/>
          <a:lstStyle/>
          <a:p>
            <a:fld id="{E50E7710-A99B-414A-8B3A-B5991D62FF5E}" type="datetime1">
              <a:rPr lang="en-US" smtClean="0"/>
              <a:t>7/5/2022</a:t>
            </a:fld>
            <a:endParaRPr lang="en-US" dirty="0"/>
          </a:p>
        </p:txBody>
      </p:sp>
      <p:sp>
        <p:nvSpPr>
          <p:cNvPr id="5" name="Footer Placeholder 4">
            <a:extLst>
              <a:ext uri="{FF2B5EF4-FFF2-40B4-BE49-F238E27FC236}">
                <a16:creationId xmlns:a16="http://schemas.microsoft.com/office/drawing/2014/main" id="{E8F07A02-9BF9-B742-B91B-BF6BE443DE15}"/>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DB4EE2B2-CEFF-EF4B-8477-7EB634F2CB0F}"/>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8566757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FDA9-CF52-BC49-9C5F-D8375BFC72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F6871-A684-6F43-BE6D-07CFECFB1B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16C5-7C5F-C448-9C50-16B7BBB1E8E0}"/>
              </a:ext>
            </a:extLst>
          </p:cNvPr>
          <p:cNvSpPr>
            <a:spLocks noGrp="1"/>
          </p:cNvSpPr>
          <p:nvPr>
            <p:ph type="dt" sz="half" idx="10"/>
          </p:nvPr>
        </p:nvSpPr>
        <p:spPr/>
        <p:txBody>
          <a:bodyPr/>
          <a:lstStyle/>
          <a:p>
            <a:fld id="{66EF959A-96A8-44DD-BD08-B4BB28693E77}" type="datetime1">
              <a:rPr lang="en-US" smtClean="0"/>
              <a:t>7/5/2022</a:t>
            </a:fld>
            <a:endParaRPr lang="en-US" dirty="0"/>
          </a:p>
        </p:txBody>
      </p:sp>
      <p:sp>
        <p:nvSpPr>
          <p:cNvPr id="5" name="Footer Placeholder 4">
            <a:extLst>
              <a:ext uri="{FF2B5EF4-FFF2-40B4-BE49-F238E27FC236}">
                <a16:creationId xmlns:a16="http://schemas.microsoft.com/office/drawing/2014/main" id="{81784BB0-3B14-F34B-B5CA-4B12FF7F88AC}"/>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B5FEBA91-B748-0840-B4B9-B249737B1904}"/>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7745243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4C2B-4B52-D342-8F19-3E82DA8F0932}"/>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593DB9D-6A4A-9448-BECE-B9EECD31DBAE}"/>
              </a:ext>
            </a:extLst>
          </p:cNvPr>
          <p:cNvSpPr>
            <a:spLocks noGrp="1"/>
          </p:cNvSpPr>
          <p:nvPr>
            <p:ph type="body" idx="1"/>
          </p:nvPr>
        </p:nvSpPr>
        <p:spPr>
          <a:xfrm>
            <a:off x="831850" y="4589464"/>
            <a:ext cx="10515600" cy="115998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F995C81-0C65-C948-AD44-A99C22F059E7}"/>
              </a:ext>
            </a:extLst>
          </p:cNvPr>
          <p:cNvSpPr>
            <a:spLocks noGrp="1"/>
          </p:cNvSpPr>
          <p:nvPr>
            <p:ph type="dt" sz="half" idx="10"/>
          </p:nvPr>
        </p:nvSpPr>
        <p:spPr/>
        <p:txBody>
          <a:bodyPr/>
          <a:lstStyle/>
          <a:p>
            <a:fld id="{AFDC3790-A1EA-4B4B-9650-9F6E16AA5F35}" type="datetime1">
              <a:rPr lang="en-US" smtClean="0"/>
              <a:t>7/5/2022</a:t>
            </a:fld>
            <a:endParaRPr lang="en-US" dirty="0"/>
          </a:p>
        </p:txBody>
      </p:sp>
      <p:sp>
        <p:nvSpPr>
          <p:cNvPr id="5" name="Footer Placeholder 4">
            <a:extLst>
              <a:ext uri="{FF2B5EF4-FFF2-40B4-BE49-F238E27FC236}">
                <a16:creationId xmlns:a16="http://schemas.microsoft.com/office/drawing/2014/main" id="{11D88000-685E-9D44-933C-AD0A4E2ABF50}"/>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15436E97-CC73-B74D-9B4F-38E9CB762721}"/>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7124103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302EA-9AEE-344A-A15F-ED02F06DC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775C2-302C-0D45-B615-A0830B0E3819}"/>
              </a:ext>
            </a:extLst>
          </p:cNvPr>
          <p:cNvSpPr>
            <a:spLocks noGrp="1"/>
          </p:cNvSpPr>
          <p:nvPr>
            <p:ph sz="half" idx="1"/>
          </p:nvPr>
        </p:nvSpPr>
        <p:spPr>
          <a:xfrm>
            <a:off x="838200" y="1825625"/>
            <a:ext cx="5181600" cy="39363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4662A0-B65D-9A4E-B305-67EAC5175505}"/>
              </a:ext>
            </a:extLst>
          </p:cNvPr>
          <p:cNvSpPr>
            <a:spLocks noGrp="1"/>
          </p:cNvSpPr>
          <p:nvPr>
            <p:ph sz="half" idx="2"/>
          </p:nvPr>
        </p:nvSpPr>
        <p:spPr>
          <a:xfrm>
            <a:off x="6172200" y="1825625"/>
            <a:ext cx="5181600" cy="39363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2F636-C5F4-4B47-8EF4-39973E7BD285}"/>
              </a:ext>
            </a:extLst>
          </p:cNvPr>
          <p:cNvSpPr>
            <a:spLocks noGrp="1"/>
          </p:cNvSpPr>
          <p:nvPr>
            <p:ph type="dt" sz="half" idx="10"/>
          </p:nvPr>
        </p:nvSpPr>
        <p:spPr/>
        <p:txBody>
          <a:bodyPr/>
          <a:lstStyle/>
          <a:p>
            <a:fld id="{86EC757C-61B2-41A3-815A-86828EE62F3B}" type="datetime1">
              <a:rPr lang="en-US" smtClean="0"/>
              <a:t>7/5/2022</a:t>
            </a:fld>
            <a:endParaRPr lang="en-US" dirty="0"/>
          </a:p>
        </p:txBody>
      </p:sp>
      <p:sp>
        <p:nvSpPr>
          <p:cNvPr id="6" name="Footer Placeholder 5">
            <a:extLst>
              <a:ext uri="{FF2B5EF4-FFF2-40B4-BE49-F238E27FC236}">
                <a16:creationId xmlns:a16="http://schemas.microsoft.com/office/drawing/2014/main" id="{3EBE7E32-0816-A546-A228-0F51DA276F32}"/>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7708593-30A0-1842-9C30-A32EE91117B8}"/>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4980965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2E73-8F27-1B4D-A04D-B49CADD6BC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A47B7A-54D3-AE4A-B2E4-E0A1E1A4F8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5716BA-26EF-8D48-87E1-C844F59B4BAB}"/>
              </a:ext>
            </a:extLst>
          </p:cNvPr>
          <p:cNvSpPr>
            <a:spLocks noGrp="1"/>
          </p:cNvSpPr>
          <p:nvPr>
            <p:ph sz="half" idx="2"/>
          </p:nvPr>
        </p:nvSpPr>
        <p:spPr>
          <a:xfrm>
            <a:off x="839788" y="2505075"/>
            <a:ext cx="5157787"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5A0F46-122E-4D4A-AE24-20BEB58C6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0C21FC-3294-104B-94EB-FA1B1DAC894C}"/>
              </a:ext>
            </a:extLst>
          </p:cNvPr>
          <p:cNvSpPr>
            <a:spLocks noGrp="1"/>
          </p:cNvSpPr>
          <p:nvPr>
            <p:ph sz="quarter" idx="4"/>
          </p:nvPr>
        </p:nvSpPr>
        <p:spPr>
          <a:xfrm>
            <a:off x="6172200" y="2505075"/>
            <a:ext cx="5183188"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EE41AF-4D33-954F-8425-FDCB1B510431}"/>
              </a:ext>
            </a:extLst>
          </p:cNvPr>
          <p:cNvSpPr>
            <a:spLocks noGrp="1"/>
          </p:cNvSpPr>
          <p:nvPr>
            <p:ph type="dt" sz="half" idx="10"/>
          </p:nvPr>
        </p:nvSpPr>
        <p:spPr/>
        <p:txBody>
          <a:bodyPr/>
          <a:lstStyle/>
          <a:p>
            <a:fld id="{B2DEC055-969B-4FA0-A2DB-DC939D2DDA32}" type="datetime1">
              <a:rPr lang="en-US" smtClean="0"/>
              <a:t>7/5/2022</a:t>
            </a:fld>
            <a:endParaRPr lang="en-US" dirty="0"/>
          </a:p>
        </p:txBody>
      </p:sp>
      <p:sp>
        <p:nvSpPr>
          <p:cNvPr id="8" name="Footer Placeholder 7">
            <a:extLst>
              <a:ext uri="{FF2B5EF4-FFF2-40B4-BE49-F238E27FC236}">
                <a16:creationId xmlns:a16="http://schemas.microsoft.com/office/drawing/2014/main" id="{EEC56EF9-A437-E442-B5F6-A9E037C2B2E1}"/>
              </a:ext>
            </a:extLst>
          </p:cNvPr>
          <p:cNvSpPr>
            <a:spLocks noGrp="1"/>
          </p:cNvSpPr>
          <p:nvPr>
            <p:ph type="ftr" sz="quarter" idx="11"/>
          </p:nvPr>
        </p:nvSpPr>
        <p:spPr/>
        <p:txBody>
          <a:bodyPr/>
          <a:lstStyle/>
          <a:p>
            <a:r>
              <a:rPr lang="en-US"/>
              <a:t>Approved by Finance Management</a:t>
            </a:r>
            <a:endParaRPr lang="en-US" dirty="0"/>
          </a:p>
        </p:txBody>
      </p:sp>
      <p:sp>
        <p:nvSpPr>
          <p:cNvPr id="9" name="Slide Number Placeholder 8">
            <a:extLst>
              <a:ext uri="{FF2B5EF4-FFF2-40B4-BE49-F238E27FC236}">
                <a16:creationId xmlns:a16="http://schemas.microsoft.com/office/drawing/2014/main" id="{9127AD77-724D-DE42-805D-8A2AAEA9850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40097508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B3F3-36AE-634A-8925-2F4B3BEF03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4CCD92-503A-3548-938F-CAA2CA06AFE7}"/>
              </a:ext>
            </a:extLst>
          </p:cNvPr>
          <p:cNvSpPr>
            <a:spLocks noGrp="1"/>
          </p:cNvSpPr>
          <p:nvPr>
            <p:ph type="dt" sz="half" idx="10"/>
          </p:nvPr>
        </p:nvSpPr>
        <p:spPr/>
        <p:txBody>
          <a:bodyPr/>
          <a:lstStyle/>
          <a:p>
            <a:fld id="{A71C842A-3FB1-4E3A-A99A-F751E5C7F9AC}" type="datetime1">
              <a:rPr lang="en-US" smtClean="0"/>
              <a:t>7/5/2022</a:t>
            </a:fld>
            <a:endParaRPr lang="en-US" dirty="0"/>
          </a:p>
        </p:txBody>
      </p:sp>
      <p:sp>
        <p:nvSpPr>
          <p:cNvPr id="4" name="Footer Placeholder 3">
            <a:extLst>
              <a:ext uri="{FF2B5EF4-FFF2-40B4-BE49-F238E27FC236}">
                <a16:creationId xmlns:a16="http://schemas.microsoft.com/office/drawing/2014/main" id="{9C18EC1E-A534-2048-9AE3-F801729E0AE2}"/>
              </a:ext>
            </a:extLst>
          </p:cNvPr>
          <p:cNvSpPr>
            <a:spLocks noGrp="1"/>
          </p:cNvSpPr>
          <p:nvPr>
            <p:ph type="ftr" sz="quarter" idx="11"/>
          </p:nvPr>
        </p:nvSpPr>
        <p:spPr/>
        <p:txBody>
          <a:bodyPr/>
          <a:lstStyle/>
          <a:p>
            <a:r>
              <a:rPr lang="en-US"/>
              <a:t>Approved by Finance Management</a:t>
            </a:r>
            <a:endParaRPr lang="en-US" dirty="0"/>
          </a:p>
        </p:txBody>
      </p:sp>
      <p:sp>
        <p:nvSpPr>
          <p:cNvPr id="5" name="Slide Number Placeholder 4">
            <a:extLst>
              <a:ext uri="{FF2B5EF4-FFF2-40B4-BE49-F238E27FC236}">
                <a16:creationId xmlns:a16="http://schemas.microsoft.com/office/drawing/2014/main" id="{7947D590-2C14-9F43-B16E-9E5010A7D6B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53666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BE3086-A252-8D47-B427-3B5119B5BFA6}"/>
              </a:ext>
            </a:extLst>
          </p:cNvPr>
          <p:cNvSpPr>
            <a:spLocks noGrp="1"/>
          </p:cNvSpPr>
          <p:nvPr>
            <p:ph type="dt" sz="half" idx="10"/>
          </p:nvPr>
        </p:nvSpPr>
        <p:spPr/>
        <p:txBody>
          <a:bodyPr/>
          <a:lstStyle/>
          <a:p>
            <a:fld id="{20436880-BAFC-4214-86EF-687DC64555A9}" type="datetime1">
              <a:rPr lang="en-US" smtClean="0"/>
              <a:t>7/5/2022</a:t>
            </a:fld>
            <a:endParaRPr lang="en-US" dirty="0"/>
          </a:p>
        </p:txBody>
      </p:sp>
      <p:sp>
        <p:nvSpPr>
          <p:cNvPr id="3" name="Footer Placeholder 2">
            <a:extLst>
              <a:ext uri="{FF2B5EF4-FFF2-40B4-BE49-F238E27FC236}">
                <a16:creationId xmlns:a16="http://schemas.microsoft.com/office/drawing/2014/main" id="{E0925B2A-D255-564D-9B9A-8DDBF216AFE7}"/>
              </a:ext>
            </a:extLst>
          </p:cNvPr>
          <p:cNvSpPr>
            <a:spLocks noGrp="1"/>
          </p:cNvSpPr>
          <p:nvPr>
            <p:ph type="ftr" sz="quarter" idx="11"/>
          </p:nvPr>
        </p:nvSpPr>
        <p:spPr/>
        <p:txBody>
          <a:bodyPr/>
          <a:lstStyle/>
          <a:p>
            <a:r>
              <a:rPr lang="en-US"/>
              <a:t>Approved by Finance Management</a:t>
            </a:r>
            <a:endParaRPr lang="en-US" dirty="0"/>
          </a:p>
        </p:txBody>
      </p:sp>
      <p:sp>
        <p:nvSpPr>
          <p:cNvPr id="4" name="Slide Number Placeholder 3">
            <a:extLst>
              <a:ext uri="{FF2B5EF4-FFF2-40B4-BE49-F238E27FC236}">
                <a16:creationId xmlns:a16="http://schemas.microsoft.com/office/drawing/2014/main" id="{808EB186-FFD4-0D4E-BB54-B6366C8F86ED}"/>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8215312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BE3086-A252-8D47-B427-3B5119B5BFA6}"/>
              </a:ext>
            </a:extLst>
          </p:cNvPr>
          <p:cNvSpPr>
            <a:spLocks noGrp="1"/>
          </p:cNvSpPr>
          <p:nvPr>
            <p:ph type="dt" sz="half" idx="10"/>
          </p:nvPr>
        </p:nvSpPr>
        <p:spPr/>
        <p:txBody>
          <a:bodyPr/>
          <a:lstStyle/>
          <a:p>
            <a:fld id="{D710A362-0922-4FA2-823D-741691C52960}" type="datetime1">
              <a:rPr lang="en-US" smtClean="0"/>
              <a:t>7/5/2022</a:t>
            </a:fld>
            <a:endParaRPr lang="en-US" dirty="0"/>
          </a:p>
        </p:txBody>
      </p:sp>
      <p:sp>
        <p:nvSpPr>
          <p:cNvPr id="3" name="Footer Placeholder 2">
            <a:extLst>
              <a:ext uri="{FF2B5EF4-FFF2-40B4-BE49-F238E27FC236}">
                <a16:creationId xmlns:a16="http://schemas.microsoft.com/office/drawing/2014/main" id="{E0925B2A-D255-564D-9B9A-8DDBF216AFE7}"/>
              </a:ext>
            </a:extLst>
          </p:cNvPr>
          <p:cNvSpPr>
            <a:spLocks noGrp="1"/>
          </p:cNvSpPr>
          <p:nvPr>
            <p:ph type="ftr" sz="quarter" idx="11"/>
          </p:nvPr>
        </p:nvSpPr>
        <p:spPr/>
        <p:txBody>
          <a:bodyPr/>
          <a:lstStyle/>
          <a:p>
            <a:r>
              <a:rPr lang="en-US"/>
              <a:t>Approved by Finance Management</a:t>
            </a:r>
            <a:endParaRPr lang="en-US" dirty="0"/>
          </a:p>
        </p:txBody>
      </p:sp>
      <p:sp>
        <p:nvSpPr>
          <p:cNvPr id="4" name="Slide Number Placeholder 3">
            <a:extLst>
              <a:ext uri="{FF2B5EF4-FFF2-40B4-BE49-F238E27FC236}">
                <a16:creationId xmlns:a16="http://schemas.microsoft.com/office/drawing/2014/main" id="{808EB186-FFD4-0D4E-BB54-B6366C8F86ED}"/>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7780648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8759-8E48-4C4A-AD81-312F9E1BB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0A62A2-E172-9E41-86E0-216939797FDE}"/>
              </a:ext>
            </a:extLst>
          </p:cNvPr>
          <p:cNvSpPr>
            <a:spLocks noGrp="1"/>
          </p:cNvSpPr>
          <p:nvPr>
            <p:ph idx="1"/>
          </p:nvPr>
        </p:nvSpPr>
        <p:spPr>
          <a:xfrm>
            <a:off x="5183188" y="987425"/>
            <a:ext cx="6172200" cy="469939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BD4A37-6DC7-6845-9E2E-81FA608C2BAD}"/>
              </a:ext>
            </a:extLst>
          </p:cNvPr>
          <p:cNvSpPr>
            <a:spLocks noGrp="1"/>
          </p:cNvSpPr>
          <p:nvPr>
            <p:ph type="body" sz="half" idx="2"/>
          </p:nvPr>
        </p:nvSpPr>
        <p:spPr>
          <a:xfrm>
            <a:off x="839788" y="2057400"/>
            <a:ext cx="3932237" cy="367532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281FD4-F050-5C47-8137-A528E8165A01}"/>
              </a:ext>
            </a:extLst>
          </p:cNvPr>
          <p:cNvSpPr>
            <a:spLocks noGrp="1"/>
          </p:cNvSpPr>
          <p:nvPr>
            <p:ph type="dt" sz="half" idx="10"/>
          </p:nvPr>
        </p:nvSpPr>
        <p:spPr/>
        <p:txBody>
          <a:bodyPr/>
          <a:lstStyle/>
          <a:p>
            <a:fld id="{0B073A2D-97F7-431E-BAA7-7AAFE2028B4D}" type="datetime1">
              <a:rPr lang="en-US" smtClean="0"/>
              <a:t>7/5/2022</a:t>
            </a:fld>
            <a:endParaRPr lang="en-US" dirty="0"/>
          </a:p>
        </p:txBody>
      </p:sp>
      <p:sp>
        <p:nvSpPr>
          <p:cNvPr id="6" name="Footer Placeholder 5">
            <a:extLst>
              <a:ext uri="{FF2B5EF4-FFF2-40B4-BE49-F238E27FC236}">
                <a16:creationId xmlns:a16="http://schemas.microsoft.com/office/drawing/2014/main" id="{D7E6A8AA-37F1-AA4E-A5BC-98A379B675F0}"/>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B003F59-0D16-8242-A90A-20A812C1E4F3}"/>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2421547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53149-25B7-6C46-A442-8DD1A85F4A66}"/>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438D8326-1B25-1F49-94FF-97AEF7561A5E}"/>
              </a:ext>
            </a:extLst>
          </p:cNvPr>
          <p:cNvSpPr>
            <a:spLocks noGrp="1"/>
          </p:cNvSpPr>
          <p:nvPr>
            <p:ph type="pic" idx="1"/>
          </p:nvPr>
        </p:nvSpPr>
        <p:spPr>
          <a:xfrm>
            <a:off x="5183188" y="987426"/>
            <a:ext cx="6172200" cy="47494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3EF7108-D2C4-774C-8FCC-61DAA8FE4D6F}"/>
              </a:ext>
            </a:extLst>
          </p:cNvPr>
          <p:cNvSpPr>
            <a:spLocks noGrp="1"/>
          </p:cNvSpPr>
          <p:nvPr>
            <p:ph type="body" sz="half" idx="2"/>
          </p:nvPr>
        </p:nvSpPr>
        <p:spPr>
          <a:xfrm>
            <a:off x="839788" y="2057400"/>
            <a:ext cx="3932237" cy="37145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D9C411-FAFE-AB43-8E02-46AC476E36A0}"/>
              </a:ext>
            </a:extLst>
          </p:cNvPr>
          <p:cNvSpPr>
            <a:spLocks noGrp="1"/>
          </p:cNvSpPr>
          <p:nvPr>
            <p:ph type="dt" sz="half" idx="10"/>
          </p:nvPr>
        </p:nvSpPr>
        <p:spPr/>
        <p:txBody>
          <a:bodyPr/>
          <a:lstStyle/>
          <a:p>
            <a:fld id="{CEBA401F-5FD2-4D29-9E31-FD754AC1381F}" type="datetime1">
              <a:rPr lang="en-US" smtClean="0"/>
              <a:t>7/5/2022</a:t>
            </a:fld>
            <a:endParaRPr lang="en-US" dirty="0"/>
          </a:p>
        </p:txBody>
      </p:sp>
      <p:sp>
        <p:nvSpPr>
          <p:cNvPr id="6" name="Footer Placeholder 5">
            <a:extLst>
              <a:ext uri="{FF2B5EF4-FFF2-40B4-BE49-F238E27FC236}">
                <a16:creationId xmlns:a16="http://schemas.microsoft.com/office/drawing/2014/main" id="{A4A3DEA8-E1B7-EC43-ABDB-59F12D05E576}"/>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426024A5-4E6D-2F4A-966D-6F01814F51DE}"/>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5433205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2593-2277-704E-B558-BB8D63878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ADB7E5-2EE5-8341-B81A-D013EE383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F37488C-7221-F641-995B-3178CDB906F8}"/>
              </a:ext>
            </a:extLst>
          </p:cNvPr>
          <p:cNvSpPr>
            <a:spLocks noGrp="1"/>
          </p:cNvSpPr>
          <p:nvPr>
            <p:ph type="dt" sz="half" idx="10"/>
          </p:nvPr>
        </p:nvSpPr>
        <p:spPr/>
        <p:txBody>
          <a:bodyPr/>
          <a:lstStyle/>
          <a:p>
            <a:fld id="{BB09936A-F817-4D69-BB47-CCBF81A01CA9}" type="datetime1">
              <a:rPr lang="en-US" smtClean="0"/>
              <a:t>7/5/2022</a:t>
            </a:fld>
            <a:endParaRPr lang="en-US" dirty="0"/>
          </a:p>
        </p:txBody>
      </p:sp>
      <p:sp>
        <p:nvSpPr>
          <p:cNvPr id="5" name="Footer Placeholder 4">
            <a:extLst>
              <a:ext uri="{FF2B5EF4-FFF2-40B4-BE49-F238E27FC236}">
                <a16:creationId xmlns:a16="http://schemas.microsoft.com/office/drawing/2014/main" id="{E8F07A02-9BF9-B742-B91B-BF6BE443DE15}"/>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DB4EE2B2-CEFF-EF4B-8477-7EB634F2CB0F}"/>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9809718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FDA9-CF52-BC49-9C5F-D8375BFC72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F6871-A684-6F43-BE6D-07CFECFB1B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16C5-7C5F-C448-9C50-16B7BBB1E8E0}"/>
              </a:ext>
            </a:extLst>
          </p:cNvPr>
          <p:cNvSpPr>
            <a:spLocks noGrp="1"/>
          </p:cNvSpPr>
          <p:nvPr>
            <p:ph type="dt" sz="half" idx="10"/>
          </p:nvPr>
        </p:nvSpPr>
        <p:spPr/>
        <p:txBody>
          <a:bodyPr/>
          <a:lstStyle/>
          <a:p>
            <a:fld id="{8523547F-73F1-4EC9-A128-3C64F1932ED2}" type="datetime1">
              <a:rPr lang="en-US" smtClean="0"/>
              <a:t>7/5/2022</a:t>
            </a:fld>
            <a:endParaRPr lang="en-US" dirty="0"/>
          </a:p>
        </p:txBody>
      </p:sp>
      <p:sp>
        <p:nvSpPr>
          <p:cNvPr id="5" name="Footer Placeholder 4">
            <a:extLst>
              <a:ext uri="{FF2B5EF4-FFF2-40B4-BE49-F238E27FC236}">
                <a16:creationId xmlns:a16="http://schemas.microsoft.com/office/drawing/2014/main" id="{81784BB0-3B14-F34B-B5CA-4B12FF7F88AC}"/>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B5FEBA91-B748-0840-B4B9-B249737B1904}"/>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5811412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4C2B-4B52-D342-8F19-3E82DA8F0932}"/>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593DB9D-6A4A-9448-BECE-B9EECD31DBAE}"/>
              </a:ext>
            </a:extLst>
          </p:cNvPr>
          <p:cNvSpPr>
            <a:spLocks noGrp="1"/>
          </p:cNvSpPr>
          <p:nvPr>
            <p:ph type="body" idx="1"/>
          </p:nvPr>
        </p:nvSpPr>
        <p:spPr>
          <a:xfrm>
            <a:off x="831850" y="4589464"/>
            <a:ext cx="10515600" cy="136040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F995C81-0C65-C948-AD44-A99C22F059E7}"/>
              </a:ext>
            </a:extLst>
          </p:cNvPr>
          <p:cNvSpPr>
            <a:spLocks noGrp="1"/>
          </p:cNvSpPr>
          <p:nvPr>
            <p:ph type="dt" sz="half" idx="10"/>
          </p:nvPr>
        </p:nvSpPr>
        <p:spPr/>
        <p:txBody>
          <a:bodyPr/>
          <a:lstStyle/>
          <a:p>
            <a:fld id="{00DCC8B3-66A0-4298-9D31-ECFFD1E337D8}" type="datetime1">
              <a:rPr lang="en-US" smtClean="0"/>
              <a:t>7/5/2022</a:t>
            </a:fld>
            <a:endParaRPr lang="en-US" dirty="0"/>
          </a:p>
        </p:txBody>
      </p:sp>
      <p:sp>
        <p:nvSpPr>
          <p:cNvPr id="5" name="Footer Placeholder 4">
            <a:extLst>
              <a:ext uri="{FF2B5EF4-FFF2-40B4-BE49-F238E27FC236}">
                <a16:creationId xmlns:a16="http://schemas.microsoft.com/office/drawing/2014/main" id="{11D88000-685E-9D44-933C-AD0A4E2ABF50}"/>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15436E97-CC73-B74D-9B4F-38E9CB762721}"/>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121997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302EA-9AEE-344A-A15F-ED02F06DC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775C2-302C-0D45-B615-A0830B0E3819}"/>
              </a:ext>
            </a:extLst>
          </p:cNvPr>
          <p:cNvSpPr>
            <a:spLocks noGrp="1"/>
          </p:cNvSpPr>
          <p:nvPr>
            <p:ph sz="half" idx="1"/>
          </p:nvPr>
        </p:nvSpPr>
        <p:spPr>
          <a:xfrm>
            <a:off x="838200" y="1825625"/>
            <a:ext cx="5181600" cy="409918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4662A0-B65D-9A4E-B305-67EAC5175505}"/>
              </a:ext>
            </a:extLst>
          </p:cNvPr>
          <p:cNvSpPr>
            <a:spLocks noGrp="1"/>
          </p:cNvSpPr>
          <p:nvPr>
            <p:ph sz="half" idx="2"/>
          </p:nvPr>
        </p:nvSpPr>
        <p:spPr>
          <a:xfrm>
            <a:off x="6172200" y="1825625"/>
            <a:ext cx="5181600" cy="40991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2F636-C5F4-4B47-8EF4-39973E7BD285}"/>
              </a:ext>
            </a:extLst>
          </p:cNvPr>
          <p:cNvSpPr>
            <a:spLocks noGrp="1"/>
          </p:cNvSpPr>
          <p:nvPr>
            <p:ph type="dt" sz="half" idx="10"/>
          </p:nvPr>
        </p:nvSpPr>
        <p:spPr/>
        <p:txBody>
          <a:bodyPr/>
          <a:lstStyle/>
          <a:p>
            <a:fld id="{9B279492-C13C-4ED9-AF5C-F347365FC093}" type="datetime1">
              <a:rPr lang="en-US" smtClean="0"/>
              <a:t>7/5/2022</a:t>
            </a:fld>
            <a:endParaRPr lang="en-US" dirty="0"/>
          </a:p>
        </p:txBody>
      </p:sp>
      <p:sp>
        <p:nvSpPr>
          <p:cNvPr id="6" name="Footer Placeholder 5">
            <a:extLst>
              <a:ext uri="{FF2B5EF4-FFF2-40B4-BE49-F238E27FC236}">
                <a16:creationId xmlns:a16="http://schemas.microsoft.com/office/drawing/2014/main" id="{3EBE7E32-0816-A546-A228-0F51DA276F32}"/>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7708593-30A0-1842-9C30-A32EE91117B8}"/>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5138340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2E73-8F27-1B4D-A04D-B49CADD6BC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A47B7A-54D3-AE4A-B2E4-E0A1E1A4F8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5716BA-26EF-8D48-87E1-C844F59B4BAB}"/>
              </a:ext>
            </a:extLst>
          </p:cNvPr>
          <p:cNvSpPr>
            <a:spLocks noGrp="1"/>
          </p:cNvSpPr>
          <p:nvPr>
            <p:ph sz="half" idx="2"/>
          </p:nvPr>
        </p:nvSpPr>
        <p:spPr>
          <a:xfrm>
            <a:off x="839788" y="2505075"/>
            <a:ext cx="5157787" cy="34072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5A0F46-122E-4D4A-AE24-20BEB58C6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0C21FC-3294-104B-94EB-FA1B1DAC894C}"/>
              </a:ext>
            </a:extLst>
          </p:cNvPr>
          <p:cNvSpPr>
            <a:spLocks noGrp="1"/>
          </p:cNvSpPr>
          <p:nvPr>
            <p:ph sz="quarter" idx="4"/>
          </p:nvPr>
        </p:nvSpPr>
        <p:spPr>
          <a:xfrm>
            <a:off x="6172200" y="2505075"/>
            <a:ext cx="5183188" cy="34072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EE41AF-4D33-954F-8425-FDCB1B510431}"/>
              </a:ext>
            </a:extLst>
          </p:cNvPr>
          <p:cNvSpPr>
            <a:spLocks noGrp="1"/>
          </p:cNvSpPr>
          <p:nvPr>
            <p:ph type="dt" sz="half" idx="10"/>
          </p:nvPr>
        </p:nvSpPr>
        <p:spPr/>
        <p:txBody>
          <a:bodyPr/>
          <a:lstStyle/>
          <a:p>
            <a:fld id="{CAC8BF4B-DB9B-475E-A6B6-F8799337C0ED}" type="datetime1">
              <a:rPr lang="en-US" smtClean="0"/>
              <a:t>7/5/2022</a:t>
            </a:fld>
            <a:endParaRPr lang="en-US" dirty="0"/>
          </a:p>
        </p:txBody>
      </p:sp>
      <p:sp>
        <p:nvSpPr>
          <p:cNvPr id="8" name="Footer Placeholder 7">
            <a:extLst>
              <a:ext uri="{FF2B5EF4-FFF2-40B4-BE49-F238E27FC236}">
                <a16:creationId xmlns:a16="http://schemas.microsoft.com/office/drawing/2014/main" id="{EEC56EF9-A437-E442-B5F6-A9E037C2B2E1}"/>
              </a:ext>
            </a:extLst>
          </p:cNvPr>
          <p:cNvSpPr>
            <a:spLocks noGrp="1"/>
          </p:cNvSpPr>
          <p:nvPr>
            <p:ph type="ftr" sz="quarter" idx="11"/>
          </p:nvPr>
        </p:nvSpPr>
        <p:spPr/>
        <p:txBody>
          <a:bodyPr/>
          <a:lstStyle/>
          <a:p>
            <a:r>
              <a:rPr lang="en-US"/>
              <a:t>Approved by Finance Management</a:t>
            </a:r>
            <a:endParaRPr lang="en-US" dirty="0"/>
          </a:p>
        </p:txBody>
      </p:sp>
      <p:sp>
        <p:nvSpPr>
          <p:cNvPr id="9" name="Slide Number Placeholder 8">
            <a:extLst>
              <a:ext uri="{FF2B5EF4-FFF2-40B4-BE49-F238E27FC236}">
                <a16:creationId xmlns:a16="http://schemas.microsoft.com/office/drawing/2014/main" id="{9127AD77-724D-DE42-805D-8A2AAEA9850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1971844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B3F3-36AE-634A-8925-2F4B3BEF03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4CCD92-503A-3548-938F-CAA2CA06AFE7}"/>
              </a:ext>
            </a:extLst>
          </p:cNvPr>
          <p:cNvSpPr>
            <a:spLocks noGrp="1"/>
          </p:cNvSpPr>
          <p:nvPr>
            <p:ph type="dt" sz="half" idx="10"/>
          </p:nvPr>
        </p:nvSpPr>
        <p:spPr/>
        <p:txBody>
          <a:bodyPr/>
          <a:lstStyle/>
          <a:p>
            <a:fld id="{663FBD98-CDD3-4179-A4AB-B7C7252CB01D}" type="datetime1">
              <a:rPr lang="en-US" smtClean="0"/>
              <a:t>7/5/2022</a:t>
            </a:fld>
            <a:endParaRPr lang="en-US" dirty="0"/>
          </a:p>
        </p:txBody>
      </p:sp>
      <p:sp>
        <p:nvSpPr>
          <p:cNvPr id="4" name="Footer Placeholder 3">
            <a:extLst>
              <a:ext uri="{FF2B5EF4-FFF2-40B4-BE49-F238E27FC236}">
                <a16:creationId xmlns:a16="http://schemas.microsoft.com/office/drawing/2014/main" id="{9C18EC1E-A534-2048-9AE3-F801729E0AE2}"/>
              </a:ext>
            </a:extLst>
          </p:cNvPr>
          <p:cNvSpPr>
            <a:spLocks noGrp="1"/>
          </p:cNvSpPr>
          <p:nvPr>
            <p:ph type="ftr" sz="quarter" idx="11"/>
          </p:nvPr>
        </p:nvSpPr>
        <p:spPr/>
        <p:txBody>
          <a:bodyPr/>
          <a:lstStyle/>
          <a:p>
            <a:r>
              <a:rPr lang="en-US"/>
              <a:t>Approved by Finance Management</a:t>
            </a:r>
            <a:endParaRPr lang="en-US" dirty="0"/>
          </a:p>
        </p:txBody>
      </p:sp>
      <p:sp>
        <p:nvSpPr>
          <p:cNvPr id="5" name="Slide Number Placeholder 4">
            <a:extLst>
              <a:ext uri="{FF2B5EF4-FFF2-40B4-BE49-F238E27FC236}">
                <a16:creationId xmlns:a16="http://schemas.microsoft.com/office/drawing/2014/main" id="{7947D590-2C14-9F43-B16E-9E5010A7D6B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42657008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BE3086-A252-8D47-B427-3B5119B5BFA6}"/>
              </a:ext>
            </a:extLst>
          </p:cNvPr>
          <p:cNvSpPr>
            <a:spLocks noGrp="1"/>
          </p:cNvSpPr>
          <p:nvPr>
            <p:ph type="dt" sz="half" idx="10"/>
          </p:nvPr>
        </p:nvSpPr>
        <p:spPr/>
        <p:txBody>
          <a:bodyPr/>
          <a:lstStyle/>
          <a:p>
            <a:fld id="{87FAB262-3161-4197-A1AD-1A23A47FB318}" type="datetime1">
              <a:rPr lang="en-US" smtClean="0"/>
              <a:t>7/5/2022</a:t>
            </a:fld>
            <a:endParaRPr lang="en-US" dirty="0"/>
          </a:p>
        </p:txBody>
      </p:sp>
      <p:sp>
        <p:nvSpPr>
          <p:cNvPr id="3" name="Footer Placeholder 2">
            <a:extLst>
              <a:ext uri="{FF2B5EF4-FFF2-40B4-BE49-F238E27FC236}">
                <a16:creationId xmlns:a16="http://schemas.microsoft.com/office/drawing/2014/main" id="{E0925B2A-D255-564D-9B9A-8DDBF216AFE7}"/>
              </a:ext>
            </a:extLst>
          </p:cNvPr>
          <p:cNvSpPr>
            <a:spLocks noGrp="1"/>
          </p:cNvSpPr>
          <p:nvPr>
            <p:ph type="ftr" sz="quarter" idx="11"/>
          </p:nvPr>
        </p:nvSpPr>
        <p:spPr/>
        <p:txBody>
          <a:bodyPr/>
          <a:lstStyle/>
          <a:p>
            <a:r>
              <a:rPr lang="en-US"/>
              <a:t>Approved by Finance Management</a:t>
            </a:r>
            <a:endParaRPr lang="en-US" dirty="0"/>
          </a:p>
        </p:txBody>
      </p:sp>
      <p:sp>
        <p:nvSpPr>
          <p:cNvPr id="4" name="Slide Number Placeholder 3">
            <a:extLst>
              <a:ext uri="{FF2B5EF4-FFF2-40B4-BE49-F238E27FC236}">
                <a16:creationId xmlns:a16="http://schemas.microsoft.com/office/drawing/2014/main" id="{808EB186-FFD4-0D4E-BB54-B6366C8F86ED}"/>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405896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8759-8E48-4C4A-AD81-312F9E1BB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0A62A2-E172-9E41-86E0-216939797F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BD4A37-6DC7-6845-9E2E-81FA608C2B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281FD4-F050-5C47-8137-A528E8165A01}"/>
              </a:ext>
            </a:extLst>
          </p:cNvPr>
          <p:cNvSpPr>
            <a:spLocks noGrp="1"/>
          </p:cNvSpPr>
          <p:nvPr>
            <p:ph type="dt" sz="half" idx="10"/>
          </p:nvPr>
        </p:nvSpPr>
        <p:spPr/>
        <p:txBody>
          <a:bodyPr/>
          <a:lstStyle/>
          <a:p>
            <a:fld id="{918C30D8-2A5D-4506-9C98-B4478C85FF3F}" type="datetime1">
              <a:rPr lang="en-US" smtClean="0"/>
              <a:t>7/5/2022</a:t>
            </a:fld>
            <a:endParaRPr lang="en-US" dirty="0"/>
          </a:p>
        </p:txBody>
      </p:sp>
      <p:sp>
        <p:nvSpPr>
          <p:cNvPr id="6" name="Footer Placeholder 5">
            <a:extLst>
              <a:ext uri="{FF2B5EF4-FFF2-40B4-BE49-F238E27FC236}">
                <a16:creationId xmlns:a16="http://schemas.microsoft.com/office/drawing/2014/main" id="{D7E6A8AA-37F1-AA4E-A5BC-98A379B675F0}"/>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B003F59-0D16-8242-A90A-20A812C1E4F3}"/>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7806447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8759-8E48-4C4A-AD81-312F9E1BB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0A62A2-E172-9E41-86E0-216939797F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BD4A37-6DC7-6845-9E2E-81FA608C2B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281FD4-F050-5C47-8137-A528E8165A01}"/>
              </a:ext>
            </a:extLst>
          </p:cNvPr>
          <p:cNvSpPr>
            <a:spLocks noGrp="1"/>
          </p:cNvSpPr>
          <p:nvPr>
            <p:ph type="dt" sz="half" idx="10"/>
          </p:nvPr>
        </p:nvSpPr>
        <p:spPr/>
        <p:txBody>
          <a:bodyPr/>
          <a:lstStyle/>
          <a:p>
            <a:fld id="{B2AB7853-CCC8-4382-9DA3-3E55EF4291C5}" type="datetime1">
              <a:rPr lang="en-US" smtClean="0"/>
              <a:t>7/5/2022</a:t>
            </a:fld>
            <a:endParaRPr lang="en-US" dirty="0"/>
          </a:p>
        </p:txBody>
      </p:sp>
      <p:sp>
        <p:nvSpPr>
          <p:cNvPr id="6" name="Footer Placeholder 5">
            <a:extLst>
              <a:ext uri="{FF2B5EF4-FFF2-40B4-BE49-F238E27FC236}">
                <a16:creationId xmlns:a16="http://schemas.microsoft.com/office/drawing/2014/main" id="{D7E6A8AA-37F1-AA4E-A5BC-98A379B675F0}"/>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B003F59-0D16-8242-A90A-20A812C1E4F3}"/>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193754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53149-25B7-6C46-A442-8DD1A85F4A66}"/>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438D8326-1B25-1F49-94FF-97AEF7561A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3EF7108-D2C4-774C-8FCC-61DAA8FE4D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D9C411-FAFE-AB43-8E02-46AC476E36A0}"/>
              </a:ext>
            </a:extLst>
          </p:cNvPr>
          <p:cNvSpPr>
            <a:spLocks noGrp="1"/>
          </p:cNvSpPr>
          <p:nvPr>
            <p:ph type="dt" sz="half" idx="10"/>
          </p:nvPr>
        </p:nvSpPr>
        <p:spPr/>
        <p:txBody>
          <a:bodyPr/>
          <a:lstStyle/>
          <a:p>
            <a:fld id="{F9B19731-B816-4FC4-8F4D-79B0FC3B2C84}" type="datetime1">
              <a:rPr lang="en-US" smtClean="0"/>
              <a:t>7/5/2022</a:t>
            </a:fld>
            <a:endParaRPr lang="en-US" dirty="0"/>
          </a:p>
        </p:txBody>
      </p:sp>
      <p:sp>
        <p:nvSpPr>
          <p:cNvPr id="6" name="Footer Placeholder 5">
            <a:extLst>
              <a:ext uri="{FF2B5EF4-FFF2-40B4-BE49-F238E27FC236}">
                <a16:creationId xmlns:a16="http://schemas.microsoft.com/office/drawing/2014/main" id="{A4A3DEA8-E1B7-EC43-ABDB-59F12D05E576}"/>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426024A5-4E6D-2F4A-966D-6F01814F51DE}"/>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1973278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2593-2277-704E-B558-BB8D63878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ADB7E5-2EE5-8341-B81A-D013EE383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F37488C-7221-F641-995B-3178CDB906F8}"/>
              </a:ext>
            </a:extLst>
          </p:cNvPr>
          <p:cNvSpPr>
            <a:spLocks noGrp="1"/>
          </p:cNvSpPr>
          <p:nvPr>
            <p:ph type="dt" sz="half" idx="10"/>
          </p:nvPr>
        </p:nvSpPr>
        <p:spPr/>
        <p:txBody>
          <a:bodyPr/>
          <a:lstStyle/>
          <a:p>
            <a:fld id="{3A911099-7AE9-4212-8979-D10F65C2A3F8}" type="datetime1">
              <a:rPr lang="en-US" smtClean="0"/>
              <a:t>7/5/2022</a:t>
            </a:fld>
            <a:endParaRPr lang="en-US" dirty="0"/>
          </a:p>
        </p:txBody>
      </p:sp>
      <p:sp>
        <p:nvSpPr>
          <p:cNvPr id="5" name="Footer Placeholder 4">
            <a:extLst>
              <a:ext uri="{FF2B5EF4-FFF2-40B4-BE49-F238E27FC236}">
                <a16:creationId xmlns:a16="http://schemas.microsoft.com/office/drawing/2014/main" id="{E8F07A02-9BF9-B742-B91B-BF6BE443DE15}"/>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DB4EE2B2-CEFF-EF4B-8477-7EB634F2CB0F}"/>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41878135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FDA9-CF52-BC49-9C5F-D8375BFC72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F6871-A684-6F43-BE6D-07CFECFB1B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16C5-7C5F-C448-9C50-16B7BBB1E8E0}"/>
              </a:ext>
            </a:extLst>
          </p:cNvPr>
          <p:cNvSpPr>
            <a:spLocks noGrp="1"/>
          </p:cNvSpPr>
          <p:nvPr>
            <p:ph type="dt" sz="half" idx="10"/>
          </p:nvPr>
        </p:nvSpPr>
        <p:spPr/>
        <p:txBody>
          <a:bodyPr/>
          <a:lstStyle/>
          <a:p>
            <a:fld id="{3EF25FEB-CCA3-49E4-BE51-B867228583B2}" type="datetime1">
              <a:rPr lang="en-US" smtClean="0"/>
              <a:t>7/5/2022</a:t>
            </a:fld>
            <a:endParaRPr lang="en-US" dirty="0"/>
          </a:p>
        </p:txBody>
      </p:sp>
      <p:sp>
        <p:nvSpPr>
          <p:cNvPr id="5" name="Footer Placeholder 4">
            <a:extLst>
              <a:ext uri="{FF2B5EF4-FFF2-40B4-BE49-F238E27FC236}">
                <a16:creationId xmlns:a16="http://schemas.microsoft.com/office/drawing/2014/main" id="{81784BB0-3B14-F34B-B5CA-4B12FF7F88AC}"/>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B5FEBA91-B748-0840-B4B9-B249737B1904}"/>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2198373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4C2B-4B52-D342-8F19-3E82DA8F0932}"/>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593DB9D-6A4A-9448-BECE-B9EECD31DBAE}"/>
              </a:ext>
            </a:extLst>
          </p:cNvPr>
          <p:cNvSpPr>
            <a:spLocks noGrp="1"/>
          </p:cNvSpPr>
          <p:nvPr>
            <p:ph type="body" idx="1"/>
          </p:nvPr>
        </p:nvSpPr>
        <p:spPr>
          <a:xfrm>
            <a:off x="831850" y="4589464"/>
            <a:ext cx="10515600" cy="115998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F995C81-0C65-C948-AD44-A99C22F059E7}"/>
              </a:ext>
            </a:extLst>
          </p:cNvPr>
          <p:cNvSpPr>
            <a:spLocks noGrp="1"/>
          </p:cNvSpPr>
          <p:nvPr>
            <p:ph type="dt" sz="half" idx="10"/>
          </p:nvPr>
        </p:nvSpPr>
        <p:spPr/>
        <p:txBody>
          <a:bodyPr/>
          <a:lstStyle/>
          <a:p>
            <a:fld id="{36A6CF20-53F9-4861-89D7-BB8E837A32EE}" type="datetime1">
              <a:rPr lang="en-US" smtClean="0"/>
              <a:t>7/5/2022</a:t>
            </a:fld>
            <a:endParaRPr lang="en-US" dirty="0"/>
          </a:p>
        </p:txBody>
      </p:sp>
      <p:sp>
        <p:nvSpPr>
          <p:cNvPr id="5" name="Footer Placeholder 4">
            <a:extLst>
              <a:ext uri="{FF2B5EF4-FFF2-40B4-BE49-F238E27FC236}">
                <a16:creationId xmlns:a16="http://schemas.microsoft.com/office/drawing/2014/main" id="{11D88000-685E-9D44-933C-AD0A4E2ABF50}"/>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15436E97-CC73-B74D-9B4F-38E9CB762721}"/>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7123655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302EA-9AEE-344A-A15F-ED02F06DC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775C2-302C-0D45-B615-A0830B0E3819}"/>
              </a:ext>
            </a:extLst>
          </p:cNvPr>
          <p:cNvSpPr>
            <a:spLocks noGrp="1"/>
          </p:cNvSpPr>
          <p:nvPr>
            <p:ph sz="half" idx="1"/>
          </p:nvPr>
        </p:nvSpPr>
        <p:spPr>
          <a:xfrm>
            <a:off x="838200" y="1825625"/>
            <a:ext cx="5181600" cy="39363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4662A0-B65D-9A4E-B305-67EAC5175505}"/>
              </a:ext>
            </a:extLst>
          </p:cNvPr>
          <p:cNvSpPr>
            <a:spLocks noGrp="1"/>
          </p:cNvSpPr>
          <p:nvPr>
            <p:ph sz="half" idx="2"/>
          </p:nvPr>
        </p:nvSpPr>
        <p:spPr>
          <a:xfrm>
            <a:off x="6172200" y="1825625"/>
            <a:ext cx="5181600" cy="39363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2F636-C5F4-4B47-8EF4-39973E7BD285}"/>
              </a:ext>
            </a:extLst>
          </p:cNvPr>
          <p:cNvSpPr>
            <a:spLocks noGrp="1"/>
          </p:cNvSpPr>
          <p:nvPr>
            <p:ph type="dt" sz="half" idx="10"/>
          </p:nvPr>
        </p:nvSpPr>
        <p:spPr/>
        <p:txBody>
          <a:bodyPr/>
          <a:lstStyle/>
          <a:p>
            <a:fld id="{21592CDF-A1D7-49BC-AEA1-6A09C8DCBE20}" type="datetime1">
              <a:rPr lang="en-US" smtClean="0"/>
              <a:t>7/5/2022</a:t>
            </a:fld>
            <a:endParaRPr lang="en-US" dirty="0"/>
          </a:p>
        </p:txBody>
      </p:sp>
      <p:sp>
        <p:nvSpPr>
          <p:cNvPr id="6" name="Footer Placeholder 5">
            <a:extLst>
              <a:ext uri="{FF2B5EF4-FFF2-40B4-BE49-F238E27FC236}">
                <a16:creationId xmlns:a16="http://schemas.microsoft.com/office/drawing/2014/main" id="{3EBE7E32-0816-A546-A228-0F51DA276F32}"/>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7708593-30A0-1842-9C30-A32EE91117B8}"/>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3634655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2E73-8F27-1B4D-A04D-B49CADD6BC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A47B7A-54D3-AE4A-B2E4-E0A1E1A4F8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5716BA-26EF-8D48-87E1-C844F59B4BAB}"/>
              </a:ext>
            </a:extLst>
          </p:cNvPr>
          <p:cNvSpPr>
            <a:spLocks noGrp="1"/>
          </p:cNvSpPr>
          <p:nvPr>
            <p:ph sz="half" idx="2"/>
          </p:nvPr>
        </p:nvSpPr>
        <p:spPr>
          <a:xfrm>
            <a:off x="839788" y="2505075"/>
            <a:ext cx="5157787"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5A0F46-122E-4D4A-AE24-20BEB58C6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0C21FC-3294-104B-94EB-FA1B1DAC894C}"/>
              </a:ext>
            </a:extLst>
          </p:cNvPr>
          <p:cNvSpPr>
            <a:spLocks noGrp="1"/>
          </p:cNvSpPr>
          <p:nvPr>
            <p:ph sz="quarter" idx="4"/>
          </p:nvPr>
        </p:nvSpPr>
        <p:spPr>
          <a:xfrm>
            <a:off x="6172200" y="2505075"/>
            <a:ext cx="5183188"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EE41AF-4D33-954F-8425-FDCB1B510431}"/>
              </a:ext>
            </a:extLst>
          </p:cNvPr>
          <p:cNvSpPr>
            <a:spLocks noGrp="1"/>
          </p:cNvSpPr>
          <p:nvPr>
            <p:ph type="dt" sz="half" idx="10"/>
          </p:nvPr>
        </p:nvSpPr>
        <p:spPr/>
        <p:txBody>
          <a:bodyPr/>
          <a:lstStyle/>
          <a:p>
            <a:fld id="{DCFEF837-ED08-4A05-B4A6-031826D2CB62}" type="datetime1">
              <a:rPr lang="en-US" smtClean="0"/>
              <a:t>7/5/2022</a:t>
            </a:fld>
            <a:endParaRPr lang="en-US" dirty="0"/>
          </a:p>
        </p:txBody>
      </p:sp>
      <p:sp>
        <p:nvSpPr>
          <p:cNvPr id="8" name="Footer Placeholder 7">
            <a:extLst>
              <a:ext uri="{FF2B5EF4-FFF2-40B4-BE49-F238E27FC236}">
                <a16:creationId xmlns:a16="http://schemas.microsoft.com/office/drawing/2014/main" id="{EEC56EF9-A437-E442-B5F6-A9E037C2B2E1}"/>
              </a:ext>
            </a:extLst>
          </p:cNvPr>
          <p:cNvSpPr>
            <a:spLocks noGrp="1"/>
          </p:cNvSpPr>
          <p:nvPr>
            <p:ph type="ftr" sz="quarter" idx="11"/>
          </p:nvPr>
        </p:nvSpPr>
        <p:spPr/>
        <p:txBody>
          <a:bodyPr/>
          <a:lstStyle/>
          <a:p>
            <a:r>
              <a:rPr lang="en-US"/>
              <a:t>Approved by Finance Management</a:t>
            </a:r>
            <a:endParaRPr lang="en-US" dirty="0"/>
          </a:p>
        </p:txBody>
      </p:sp>
      <p:sp>
        <p:nvSpPr>
          <p:cNvPr id="9" name="Slide Number Placeholder 8">
            <a:extLst>
              <a:ext uri="{FF2B5EF4-FFF2-40B4-BE49-F238E27FC236}">
                <a16:creationId xmlns:a16="http://schemas.microsoft.com/office/drawing/2014/main" id="{9127AD77-724D-DE42-805D-8A2AAEA9850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0070933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B3F3-36AE-634A-8925-2F4B3BEF03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4CCD92-503A-3548-938F-CAA2CA06AFE7}"/>
              </a:ext>
            </a:extLst>
          </p:cNvPr>
          <p:cNvSpPr>
            <a:spLocks noGrp="1"/>
          </p:cNvSpPr>
          <p:nvPr>
            <p:ph type="dt" sz="half" idx="10"/>
          </p:nvPr>
        </p:nvSpPr>
        <p:spPr/>
        <p:txBody>
          <a:bodyPr/>
          <a:lstStyle/>
          <a:p>
            <a:fld id="{7AD5DD3D-D23D-4219-A265-63152C485788}" type="datetime1">
              <a:rPr lang="en-US" smtClean="0"/>
              <a:t>7/5/2022</a:t>
            </a:fld>
            <a:endParaRPr lang="en-US" dirty="0"/>
          </a:p>
        </p:txBody>
      </p:sp>
      <p:sp>
        <p:nvSpPr>
          <p:cNvPr id="4" name="Footer Placeholder 3">
            <a:extLst>
              <a:ext uri="{FF2B5EF4-FFF2-40B4-BE49-F238E27FC236}">
                <a16:creationId xmlns:a16="http://schemas.microsoft.com/office/drawing/2014/main" id="{9C18EC1E-A534-2048-9AE3-F801729E0AE2}"/>
              </a:ext>
            </a:extLst>
          </p:cNvPr>
          <p:cNvSpPr>
            <a:spLocks noGrp="1"/>
          </p:cNvSpPr>
          <p:nvPr>
            <p:ph type="ftr" sz="quarter" idx="11"/>
          </p:nvPr>
        </p:nvSpPr>
        <p:spPr/>
        <p:txBody>
          <a:bodyPr/>
          <a:lstStyle/>
          <a:p>
            <a:r>
              <a:rPr lang="en-US"/>
              <a:t>Approved by Finance Management</a:t>
            </a:r>
            <a:endParaRPr lang="en-US" dirty="0"/>
          </a:p>
        </p:txBody>
      </p:sp>
      <p:sp>
        <p:nvSpPr>
          <p:cNvPr id="5" name="Slide Number Placeholder 4">
            <a:extLst>
              <a:ext uri="{FF2B5EF4-FFF2-40B4-BE49-F238E27FC236}">
                <a16:creationId xmlns:a16="http://schemas.microsoft.com/office/drawing/2014/main" id="{7947D590-2C14-9F43-B16E-9E5010A7D6B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40691823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BE3086-A252-8D47-B427-3B5119B5BFA6}"/>
              </a:ext>
            </a:extLst>
          </p:cNvPr>
          <p:cNvSpPr>
            <a:spLocks noGrp="1"/>
          </p:cNvSpPr>
          <p:nvPr>
            <p:ph type="dt" sz="half" idx="10"/>
          </p:nvPr>
        </p:nvSpPr>
        <p:spPr/>
        <p:txBody>
          <a:bodyPr/>
          <a:lstStyle/>
          <a:p>
            <a:fld id="{B58C1B4B-F961-4E88-AC12-71687571AB3B}" type="datetime1">
              <a:rPr lang="en-US" smtClean="0"/>
              <a:t>7/5/2022</a:t>
            </a:fld>
            <a:endParaRPr lang="en-US" dirty="0"/>
          </a:p>
        </p:txBody>
      </p:sp>
      <p:sp>
        <p:nvSpPr>
          <p:cNvPr id="3" name="Footer Placeholder 2">
            <a:extLst>
              <a:ext uri="{FF2B5EF4-FFF2-40B4-BE49-F238E27FC236}">
                <a16:creationId xmlns:a16="http://schemas.microsoft.com/office/drawing/2014/main" id="{E0925B2A-D255-564D-9B9A-8DDBF216AFE7}"/>
              </a:ext>
            </a:extLst>
          </p:cNvPr>
          <p:cNvSpPr>
            <a:spLocks noGrp="1"/>
          </p:cNvSpPr>
          <p:nvPr>
            <p:ph type="ftr" sz="quarter" idx="11"/>
          </p:nvPr>
        </p:nvSpPr>
        <p:spPr/>
        <p:txBody>
          <a:bodyPr/>
          <a:lstStyle/>
          <a:p>
            <a:r>
              <a:rPr lang="en-US"/>
              <a:t>Approved by Finance Management</a:t>
            </a:r>
            <a:endParaRPr lang="en-US" dirty="0"/>
          </a:p>
        </p:txBody>
      </p:sp>
      <p:sp>
        <p:nvSpPr>
          <p:cNvPr id="4" name="Slide Number Placeholder 3">
            <a:extLst>
              <a:ext uri="{FF2B5EF4-FFF2-40B4-BE49-F238E27FC236}">
                <a16:creationId xmlns:a16="http://schemas.microsoft.com/office/drawing/2014/main" id="{808EB186-FFD4-0D4E-BB54-B6366C8F86ED}"/>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0204655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8759-8E48-4C4A-AD81-312F9E1BB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0A62A2-E172-9E41-86E0-216939797FDE}"/>
              </a:ext>
            </a:extLst>
          </p:cNvPr>
          <p:cNvSpPr>
            <a:spLocks noGrp="1"/>
          </p:cNvSpPr>
          <p:nvPr>
            <p:ph idx="1"/>
          </p:nvPr>
        </p:nvSpPr>
        <p:spPr>
          <a:xfrm>
            <a:off x="5183188" y="987425"/>
            <a:ext cx="6172200" cy="469939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BD4A37-6DC7-6845-9E2E-81FA608C2BAD}"/>
              </a:ext>
            </a:extLst>
          </p:cNvPr>
          <p:cNvSpPr>
            <a:spLocks noGrp="1"/>
          </p:cNvSpPr>
          <p:nvPr>
            <p:ph type="body" sz="half" idx="2"/>
          </p:nvPr>
        </p:nvSpPr>
        <p:spPr>
          <a:xfrm>
            <a:off x="839788" y="2057400"/>
            <a:ext cx="3932237" cy="367532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281FD4-F050-5C47-8137-A528E8165A01}"/>
              </a:ext>
            </a:extLst>
          </p:cNvPr>
          <p:cNvSpPr>
            <a:spLocks noGrp="1"/>
          </p:cNvSpPr>
          <p:nvPr>
            <p:ph type="dt" sz="half" idx="10"/>
          </p:nvPr>
        </p:nvSpPr>
        <p:spPr/>
        <p:txBody>
          <a:bodyPr/>
          <a:lstStyle/>
          <a:p>
            <a:fld id="{108A19FF-7FCE-47B0-A960-0C5993E29F7A}" type="datetime1">
              <a:rPr lang="en-US" smtClean="0"/>
              <a:t>7/5/2022</a:t>
            </a:fld>
            <a:endParaRPr lang="en-US" dirty="0"/>
          </a:p>
        </p:txBody>
      </p:sp>
      <p:sp>
        <p:nvSpPr>
          <p:cNvPr id="6" name="Footer Placeholder 5">
            <a:extLst>
              <a:ext uri="{FF2B5EF4-FFF2-40B4-BE49-F238E27FC236}">
                <a16:creationId xmlns:a16="http://schemas.microsoft.com/office/drawing/2014/main" id="{D7E6A8AA-37F1-AA4E-A5BC-98A379B675F0}"/>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B003F59-0D16-8242-A90A-20A812C1E4F3}"/>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4233474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53149-25B7-6C46-A442-8DD1A85F4A66}"/>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438D8326-1B25-1F49-94FF-97AEF7561A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3EF7108-D2C4-774C-8FCC-61DAA8FE4D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D9C411-FAFE-AB43-8E02-46AC476E36A0}"/>
              </a:ext>
            </a:extLst>
          </p:cNvPr>
          <p:cNvSpPr>
            <a:spLocks noGrp="1"/>
          </p:cNvSpPr>
          <p:nvPr>
            <p:ph type="dt" sz="half" idx="10"/>
          </p:nvPr>
        </p:nvSpPr>
        <p:spPr/>
        <p:txBody>
          <a:bodyPr/>
          <a:lstStyle/>
          <a:p>
            <a:fld id="{3B030CDB-99A1-4C74-A9D0-938631BFFA8D}" type="datetime1">
              <a:rPr lang="en-US" smtClean="0"/>
              <a:t>7/5/2022</a:t>
            </a:fld>
            <a:endParaRPr lang="en-US" dirty="0"/>
          </a:p>
        </p:txBody>
      </p:sp>
      <p:sp>
        <p:nvSpPr>
          <p:cNvPr id="6" name="Footer Placeholder 5">
            <a:extLst>
              <a:ext uri="{FF2B5EF4-FFF2-40B4-BE49-F238E27FC236}">
                <a16:creationId xmlns:a16="http://schemas.microsoft.com/office/drawing/2014/main" id="{A4A3DEA8-E1B7-EC43-ABDB-59F12D05E576}"/>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426024A5-4E6D-2F4A-966D-6F01814F51DE}"/>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3745458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53149-25B7-6C46-A442-8DD1A85F4A66}"/>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438D8326-1B25-1F49-94FF-97AEF7561A5E}"/>
              </a:ext>
            </a:extLst>
          </p:cNvPr>
          <p:cNvSpPr>
            <a:spLocks noGrp="1"/>
          </p:cNvSpPr>
          <p:nvPr>
            <p:ph type="pic" idx="1"/>
          </p:nvPr>
        </p:nvSpPr>
        <p:spPr>
          <a:xfrm>
            <a:off x="5183188" y="987426"/>
            <a:ext cx="6172200" cy="47494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3EF7108-D2C4-774C-8FCC-61DAA8FE4D6F}"/>
              </a:ext>
            </a:extLst>
          </p:cNvPr>
          <p:cNvSpPr>
            <a:spLocks noGrp="1"/>
          </p:cNvSpPr>
          <p:nvPr>
            <p:ph type="body" sz="half" idx="2"/>
          </p:nvPr>
        </p:nvSpPr>
        <p:spPr>
          <a:xfrm>
            <a:off x="839788" y="2057400"/>
            <a:ext cx="3932237" cy="37145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D9C411-FAFE-AB43-8E02-46AC476E36A0}"/>
              </a:ext>
            </a:extLst>
          </p:cNvPr>
          <p:cNvSpPr>
            <a:spLocks noGrp="1"/>
          </p:cNvSpPr>
          <p:nvPr>
            <p:ph type="dt" sz="half" idx="10"/>
          </p:nvPr>
        </p:nvSpPr>
        <p:spPr/>
        <p:txBody>
          <a:bodyPr/>
          <a:lstStyle/>
          <a:p>
            <a:fld id="{9DA66312-682D-4170-AA97-2D2349B76924}" type="datetime1">
              <a:rPr lang="en-US" smtClean="0"/>
              <a:t>7/5/2022</a:t>
            </a:fld>
            <a:endParaRPr lang="en-US" dirty="0"/>
          </a:p>
        </p:txBody>
      </p:sp>
      <p:sp>
        <p:nvSpPr>
          <p:cNvPr id="6" name="Footer Placeholder 5">
            <a:extLst>
              <a:ext uri="{FF2B5EF4-FFF2-40B4-BE49-F238E27FC236}">
                <a16:creationId xmlns:a16="http://schemas.microsoft.com/office/drawing/2014/main" id="{A4A3DEA8-E1B7-EC43-ABDB-59F12D05E576}"/>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426024A5-4E6D-2F4A-966D-6F01814F51DE}"/>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9312154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2593-2277-704E-B558-BB8D63878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ADB7E5-2EE5-8341-B81A-D013EE383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F37488C-7221-F641-995B-3178CDB906F8}"/>
              </a:ext>
            </a:extLst>
          </p:cNvPr>
          <p:cNvSpPr>
            <a:spLocks noGrp="1"/>
          </p:cNvSpPr>
          <p:nvPr>
            <p:ph type="dt" sz="half" idx="10"/>
          </p:nvPr>
        </p:nvSpPr>
        <p:spPr/>
        <p:txBody>
          <a:bodyPr/>
          <a:lstStyle/>
          <a:p>
            <a:fld id="{FEF8AD33-4EC6-49A7-B3A3-2F693F44552A}" type="datetime1">
              <a:rPr lang="en-US" smtClean="0"/>
              <a:t>7/5/2022</a:t>
            </a:fld>
            <a:endParaRPr lang="en-US" dirty="0"/>
          </a:p>
        </p:txBody>
      </p:sp>
      <p:sp>
        <p:nvSpPr>
          <p:cNvPr id="5" name="Footer Placeholder 4">
            <a:extLst>
              <a:ext uri="{FF2B5EF4-FFF2-40B4-BE49-F238E27FC236}">
                <a16:creationId xmlns:a16="http://schemas.microsoft.com/office/drawing/2014/main" id="{E8F07A02-9BF9-B742-B91B-BF6BE443DE15}"/>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DB4EE2B2-CEFF-EF4B-8477-7EB634F2CB0F}"/>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5641509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FDA9-CF52-BC49-9C5F-D8375BFC72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F6871-A684-6F43-BE6D-07CFECFB1B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16C5-7C5F-C448-9C50-16B7BBB1E8E0}"/>
              </a:ext>
            </a:extLst>
          </p:cNvPr>
          <p:cNvSpPr>
            <a:spLocks noGrp="1"/>
          </p:cNvSpPr>
          <p:nvPr>
            <p:ph type="dt" sz="half" idx="10"/>
          </p:nvPr>
        </p:nvSpPr>
        <p:spPr/>
        <p:txBody>
          <a:bodyPr/>
          <a:lstStyle/>
          <a:p>
            <a:fld id="{CE28EA30-B876-4DC5-97F5-98269FA8DA5D}" type="datetime1">
              <a:rPr lang="en-US" smtClean="0"/>
              <a:t>7/5/2022</a:t>
            </a:fld>
            <a:endParaRPr lang="en-US" dirty="0"/>
          </a:p>
        </p:txBody>
      </p:sp>
      <p:sp>
        <p:nvSpPr>
          <p:cNvPr id="5" name="Footer Placeholder 4">
            <a:extLst>
              <a:ext uri="{FF2B5EF4-FFF2-40B4-BE49-F238E27FC236}">
                <a16:creationId xmlns:a16="http://schemas.microsoft.com/office/drawing/2014/main" id="{81784BB0-3B14-F34B-B5CA-4B12FF7F88AC}"/>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B5FEBA91-B748-0840-B4B9-B249737B1904}"/>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36939327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4C2B-4B52-D342-8F19-3E82DA8F0932}"/>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593DB9D-6A4A-9448-BECE-B9EECD31DBAE}"/>
              </a:ext>
            </a:extLst>
          </p:cNvPr>
          <p:cNvSpPr>
            <a:spLocks noGrp="1"/>
          </p:cNvSpPr>
          <p:nvPr>
            <p:ph type="body" idx="1"/>
          </p:nvPr>
        </p:nvSpPr>
        <p:spPr>
          <a:xfrm>
            <a:off x="831850" y="4589464"/>
            <a:ext cx="10515600" cy="115998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F995C81-0C65-C948-AD44-A99C22F059E7}"/>
              </a:ext>
            </a:extLst>
          </p:cNvPr>
          <p:cNvSpPr>
            <a:spLocks noGrp="1"/>
          </p:cNvSpPr>
          <p:nvPr>
            <p:ph type="dt" sz="half" idx="10"/>
          </p:nvPr>
        </p:nvSpPr>
        <p:spPr/>
        <p:txBody>
          <a:bodyPr/>
          <a:lstStyle/>
          <a:p>
            <a:fld id="{AA35954A-AEAF-45EA-BE92-8AAD98EEDA54}" type="datetime1">
              <a:rPr lang="en-US" smtClean="0"/>
              <a:t>7/5/2022</a:t>
            </a:fld>
            <a:endParaRPr lang="en-US" dirty="0"/>
          </a:p>
        </p:txBody>
      </p:sp>
      <p:sp>
        <p:nvSpPr>
          <p:cNvPr id="5" name="Footer Placeholder 4">
            <a:extLst>
              <a:ext uri="{FF2B5EF4-FFF2-40B4-BE49-F238E27FC236}">
                <a16:creationId xmlns:a16="http://schemas.microsoft.com/office/drawing/2014/main" id="{11D88000-685E-9D44-933C-AD0A4E2ABF50}"/>
              </a:ext>
            </a:extLst>
          </p:cNvPr>
          <p:cNvSpPr>
            <a:spLocks noGrp="1"/>
          </p:cNvSpPr>
          <p:nvPr>
            <p:ph type="ftr" sz="quarter" idx="11"/>
          </p:nvPr>
        </p:nvSpPr>
        <p:spPr/>
        <p:txBody>
          <a:body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15436E97-CC73-B74D-9B4F-38E9CB762721}"/>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0362324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302EA-9AEE-344A-A15F-ED02F06DC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775C2-302C-0D45-B615-A0830B0E3819}"/>
              </a:ext>
            </a:extLst>
          </p:cNvPr>
          <p:cNvSpPr>
            <a:spLocks noGrp="1"/>
          </p:cNvSpPr>
          <p:nvPr>
            <p:ph sz="half" idx="1"/>
          </p:nvPr>
        </p:nvSpPr>
        <p:spPr>
          <a:xfrm>
            <a:off x="838200" y="1825625"/>
            <a:ext cx="5181600" cy="39363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4662A0-B65D-9A4E-B305-67EAC5175505}"/>
              </a:ext>
            </a:extLst>
          </p:cNvPr>
          <p:cNvSpPr>
            <a:spLocks noGrp="1"/>
          </p:cNvSpPr>
          <p:nvPr>
            <p:ph sz="half" idx="2"/>
          </p:nvPr>
        </p:nvSpPr>
        <p:spPr>
          <a:xfrm>
            <a:off x="6172200" y="1825625"/>
            <a:ext cx="5181600" cy="39363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2F636-C5F4-4B47-8EF4-39973E7BD285}"/>
              </a:ext>
            </a:extLst>
          </p:cNvPr>
          <p:cNvSpPr>
            <a:spLocks noGrp="1"/>
          </p:cNvSpPr>
          <p:nvPr>
            <p:ph type="dt" sz="half" idx="10"/>
          </p:nvPr>
        </p:nvSpPr>
        <p:spPr/>
        <p:txBody>
          <a:bodyPr/>
          <a:lstStyle/>
          <a:p>
            <a:fld id="{B6408591-29D0-4294-ADA0-9B11324960D7}" type="datetime1">
              <a:rPr lang="en-US" smtClean="0"/>
              <a:t>7/5/2022</a:t>
            </a:fld>
            <a:endParaRPr lang="en-US" dirty="0"/>
          </a:p>
        </p:txBody>
      </p:sp>
      <p:sp>
        <p:nvSpPr>
          <p:cNvPr id="6" name="Footer Placeholder 5">
            <a:extLst>
              <a:ext uri="{FF2B5EF4-FFF2-40B4-BE49-F238E27FC236}">
                <a16:creationId xmlns:a16="http://schemas.microsoft.com/office/drawing/2014/main" id="{3EBE7E32-0816-A546-A228-0F51DA276F32}"/>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7708593-30A0-1842-9C30-A32EE91117B8}"/>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6631398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2E73-8F27-1B4D-A04D-B49CADD6BC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A47B7A-54D3-AE4A-B2E4-E0A1E1A4F8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5716BA-26EF-8D48-87E1-C844F59B4BAB}"/>
              </a:ext>
            </a:extLst>
          </p:cNvPr>
          <p:cNvSpPr>
            <a:spLocks noGrp="1"/>
          </p:cNvSpPr>
          <p:nvPr>
            <p:ph sz="half" idx="2"/>
          </p:nvPr>
        </p:nvSpPr>
        <p:spPr>
          <a:xfrm>
            <a:off x="839788" y="2505075"/>
            <a:ext cx="5157787"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5A0F46-122E-4D4A-AE24-20BEB58C6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0C21FC-3294-104B-94EB-FA1B1DAC894C}"/>
              </a:ext>
            </a:extLst>
          </p:cNvPr>
          <p:cNvSpPr>
            <a:spLocks noGrp="1"/>
          </p:cNvSpPr>
          <p:nvPr>
            <p:ph sz="quarter" idx="4"/>
          </p:nvPr>
        </p:nvSpPr>
        <p:spPr>
          <a:xfrm>
            <a:off x="6172200" y="2505075"/>
            <a:ext cx="5183188" cy="32443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EE41AF-4D33-954F-8425-FDCB1B510431}"/>
              </a:ext>
            </a:extLst>
          </p:cNvPr>
          <p:cNvSpPr>
            <a:spLocks noGrp="1"/>
          </p:cNvSpPr>
          <p:nvPr>
            <p:ph type="dt" sz="half" idx="10"/>
          </p:nvPr>
        </p:nvSpPr>
        <p:spPr/>
        <p:txBody>
          <a:bodyPr/>
          <a:lstStyle/>
          <a:p>
            <a:fld id="{33D012D7-8285-4386-AE43-CA93384FA21F}" type="datetime1">
              <a:rPr lang="en-US" smtClean="0"/>
              <a:t>7/5/2022</a:t>
            </a:fld>
            <a:endParaRPr lang="en-US" dirty="0"/>
          </a:p>
        </p:txBody>
      </p:sp>
      <p:sp>
        <p:nvSpPr>
          <p:cNvPr id="8" name="Footer Placeholder 7">
            <a:extLst>
              <a:ext uri="{FF2B5EF4-FFF2-40B4-BE49-F238E27FC236}">
                <a16:creationId xmlns:a16="http://schemas.microsoft.com/office/drawing/2014/main" id="{EEC56EF9-A437-E442-B5F6-A9E037C2B2E1}"/>
              </a:ext>
            </a:extLst>
          </p:cNvPr>
          <p:cNvSpPr>
            <a:spLocks noGrp="1"/>
          </p:cNvSpPr>
          <p:nvPr>
            <p:ph type="ftr" sz="quarter" idx="11"/>
          </p:nvPr>
        </p:nvSpPr>
        <p:spPr/>
        <p:txBody>
          <a:bodyPr/>
          <a:lstStyle/>
          <a:p>
            <a:r>
              <a:rPr lang="en-US"/>
              <a:t>Approved by Finance Management</a:t>
            </a:r>
            <a:endParaRPr lang="en-US" dirty="0"/>
          </a:p>
        </p:txBody>
      </p:sp>
      <p:sp>
        <p:nvSpPr>
          <p:cNvPr id="9" name="Slide Number Placeholder 8">
            <a:extLst>
              <a:ext uri="{FF2B5EF4-FFF2-40B4-BE49-F238E27FC236}">
                <a16:creationId xmlns:a16="http://schemas.microsoft.com/office/drawing/2014/main" id="{9127AD77-724D-DE42-805D-8A2AAEA9850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4059894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B3F3-36AE-634A-8925-2F4B3BEF03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4CCD92-503A-3548-938F-CAA2CA06AFE7}"/>
              </a:ext>
            </a:extLst>
          </p:cNvPr>
          <p:cNvSpPr>
            <a:spLocks noGrp="1"/>
          </p:cNvSpPr>
          <p:nvPr>
            <p:ph type="dt" sz="half" idx="10"/>
          </p:nvPr>
        </p:nvSpPr>
        <p:spPr/>
        <p:txBody>
          <a:bodyPr/>
          <a:lstStyle/>
          <a:p>
            <a:fld id="{01BED961-DCBB-42E7-AC49-2047D17B1E1B}" type="datetime1">
              <a:rPr lang="en-US" smtClean="0"/>
              <a:t>7/5/2022</a:t>
            </a:fld>
            <a:endParaRPr lang="en-US" dirty="0"/>
          </a:p>
        </p:txBody>
      </p:sp>
      <p:sp>
        <p:nvSpPr>
          <p:cNvPr id="4" name="Footer Placeholder 3">
            <a:extLst>
              <a:ext uri="{FF2B5EF4-FFF2-40B4-BE49-F238E27FC236}">
                <a16:creationId xmlns:a16="http://schemas.microsoft.com/office/drawing/2014/main" id="{9C18EC1E-A534-2048-9AE3-F801729E0AE2}"/>
              </a:ext>
            </a:extLst>
          </p:cNvPr>
          <p:cNvSpPr>
            <a:spLocks noGrp="1"/>
          </p:cNvSpPr>
          <p:nvPr>
            <p:ph type="ftr" sz="quarter" idx="11"/>
          </p:nvPr>
        </p:nvSpPr>
        <p:spPr/>
        <p:txBody>
          <a:bodyPr/>
          <a:lstStyle/>
          <a:p>
            <a:r>
              <a:rPr lang="en-US"/>
              <a:t>Approved by Finance Management</a:t>
            </a:r>
            <a:endParaRPr lang="en-US" dirty="0"/>
          </a:p>
        </p:txBody>
      </p:sp>
      <p:sp>
        <p:nvSpPr>
          <p:cNvPr id="5" name="Slide Number Placeholder 4">
            <a:extLst>
              <a:ext uri="{FF2B5EF4-FFF2-40B4-BE49-F238E27FC236}">
                <a16:creationId xmlns:a16="http://schemas.microsoft.com/office/drawing/2014/main" id="{7947D590-2C14-9F43-B16E-9E5010A7D6B6}"/>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8980294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BE3086-A252-8D47-B427-3B5119B5BFA6}"/>
              </a:ext>
            </a:extLst>
          </p:cNvPr>
          <p:cNvSpPr>
            <a:spLocks noGrp="1"/>
          </p:cNvSpPr>
          <p:nvPr>
            <p:ph type="dt" sz="half" idx="10"/>
          </p:nvPr>
        </p:nvSpPr>
        <p:spPr/>
        <p:txBody>
          <a:bodyPr/>
          <a:lstStyle/>
          <a:p>
            <a:fld id="{3EA33BEE-B214-40CA-9D77-C1066EE46F1D}" type="datetime1">
              <a:rPr lang="en-US" smtClean="0"/>
              <a:t>7/5/2022</a:t>
            </a:fld>
            <a:endParaRPr lang="en-US" dirty="0"/>
          </a:p>
        </p:txBody>
      </p:sp>
      <p:sp>
        <p:nvSpPr>
          <p:cNvPr id="3" name="Footer Placeholder 2">
            <a:extLst>
              <a:ext uri="{FF2B5EF4-FFF2-40B4-BE49-F238E27FC236}">
                <a16:creationId xmlns:a16="http://schemas.microsoft.com/office/drawing/2014/main" id="{E0925B2A-D255-564D-9B9A-8DDBF216AFE7}"/>
              </a:ext>
            </a:extLst>
          </p:cNvPr>
          <p:cNvSpPr>
            <a:spLocks noGrp="1"/>
          </p:cNvSpPr>
          <p:nvPr>
            <p:ph type="ftr" sz="quarter" idx="11"/>
          </p:nvPr>
        </p:nvSpPr>
        <p:spPr/>
        <p:txBody>
          <a:bodyPr/>
          <a:lstStyle/>
          <a:p>
            <a:r>
              <a:rPr lang="en-US"/>
              <a:t>Approved by Finance Management</a:t>
            </a:r>
            <a:endParaRPr lang="en-US" dirty="0"/>
          </a:p>
        </p:txBody>
      </p:sp>
      <p:sp>
        <p:nvSpPr>
          <p:cNvPr id="4" name="Slide Number Placeholder 3">
            <a:extLst>
              <a:ext uri="{FF2B5EF4-FFF2-40B4-BE49-F238E27FC236}">
                <a16:creationId xmlns:a16="http://schemas.microsoft.com/office/drawing/2014/main" id="{808EB186-FFD4-0D4E-BB54-B6366C8F86ED}"/>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4085109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8759-8E48-4C4A-AD81-312F9E1BB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0A62A2-E172-9E41-86E0-216939797FDE}"/>
              </a:ext>
            </a:extLst>
          </p:cNvPr>
          <p:cNvSpPr>
            <a:spLocks noGrp="1"/>
          </p:cNvSpPr>
          <p:nvPr>
            <p:ph idx="1"/>
          </p:nvPr>
        </p:nvSpPr>
        <p:spPr>
          <a:xfrm>
            <a:off x="5183188" y="987425"/>
            <a:ext cx="6172200" cy="469939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BD4A37-6DC7-6845-9E2E-81FA608C2BAD}"/>
              </a:ext>
            </a:extLst>
          </p:cNvPr>
          <p:cNvSpPr>
            <a:spLocks noGrp="1"/>
          </p:cNvSpPr>
          <p:nvPr>
            <p:ph type="body" sz="half" idx="2"/>
          </p:nvPr>
        </p:nvSpPr>
        <p:spPr>
          <a:xfrm>
            <a:off x="839788" y="2057400"/>
            <a:ext cx="3932237" cy="367532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281FD4-F050-5C47-8137-A528E8165A01}"/>
              </a:ext>
            </a:extLst>
          </p:cNvPr>
          <p:cNvSpPr>
            <a:spLocks noGrp="1"/>
          </p:cNvSpPr>
          <p:nvPr>
            <p:ph type="dt" sz="half" idx="10"/>
          </p:nvPr>
        </p:nvSpPr>
        <p:spPr/>
        <p:txBody>
          <a:bodyPr/>
          <a:lstStyle/>
          <a:p>
            <a:fld id="{E4D0ED5F-D23F-4191-AE15-A1D335FE4176}" type="datetime1">
              <a:rPr lang="en-US" smtClean="0"/>
              <a:t>7/5/2022</a:t>
            </a:fld>
            <a:endParaRPr lang="en-US" dirty="0"/>
          </a:p>
        </p:txBody>
      </p:sp>
      <p:sp>
        <p:nvSpPr>
          <p:cNvPr id="6" name="Footer Placeholder 5">
            <a:extLst>
              <a:ext uri="{FF2B5EF4-FFF2-40B4-BE49-F238E27FC236}">
                <a16:creationId xmlns:a16="http://schemas.microsoft.com/office/drawing/2014/main" id="{D7E6A8AA-37F1-AA4E-A5BC-98A379B675F0}"/>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5B003F59-0D16-8242-A90A-20A812C1E4F3}"/>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2538136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53149-25B7-6C46-A442-8DD1A85F4A66}"/>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438D8326-1B25-1F49-94FF-97AEF7561A5E}"/>
              </a:ext>
            </a:extLst>
          </p:cNvPr>
          <p:cNvSpPr>
            <a:spLocks noGrp="1"/>
          </p:cNvSpPr>
          <p:nvPr>
            <p:ph type="pic" idx="1"/>
          </p:nvPr>
        </p:nvSpPr>
        <p:spPr>
          <a:xfrm>
            <a:off x="5183188" y="987426"/>
            <a:ext cx="6172200" cy="47494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3EF7108-D2C4-774C-8FCC-61DAA8FE4D6F}"/>
              </a:ext>
            </a:extLst>
          </p:cNvPr>
          <p:cNvSpPr>
            <a:spLocks noGrp="1"/>
          </p:cNvSpPr>
          <p:nvPr>
            <p:ph type="body" sz="half" idx="2"/>
          </p:nvPr>
        </p:nvSpPr>
        <p:spPr>
          <a:xfrm>
            <a:off x="839788" y="2057400"/>
            <a:ext cx="3932237" cy="37145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D9C411-FAFE-AB43-8E02-46AC476E36A0}"/>
              </a:ext>
            </a:extLst>
          </p:cNvPr>
          <p:cNvSpPr>
            <a:spLocks noGrp="1"/>
          </p:cNvSpPr>
          <p:nvPr>
            <p:ph type="dt" sz="half" idx="10"/>
          </p:nvPr>
        </p:nvSpPr>
        <p:spPr/>
        <p:txBody>
          <a:bodyPr/>
          <a:lstStyle/>
          <a:p>
            <a:fld id="{C5685D50-83D8-4E46-A4E7-A197555F20E1}" type="datetime1">
              <a:rPr lang="en-US" smtClean="0"/>
              <a:t>7/5/2022</a:t>
            </a:fld>
            <a:endParaRPr lang="en-US" dirty="0"/>
          </a:p>
        </p:txBody>
      </p:sp>
      <p:sp>
        <p:nvSpPr>
          <p:cNvPr id="6" name="Footer Placeholder 5">
            <a:extLst>
              <a:ext uri="{FF2B5EF4-FFF2-40B4-BE49-F238E27FC236}">
                <a16:creationId xmlns:a16="http://schemas.microsoft.com/office/drawing/2014/main" id="{A4A3DEA8-E1B7-EC43-ABDB-59F12D05E576}"/>
              </a:ext>
            </a:extLst>
          </p:cNvPr>
          <p:cNvSpPr>
            <a:spLocks noGrp="1"/>
          </p:cNvSpPr>
          <p:nvPr>
            <p:ph type="ftr" sz="quarter" idx="11"/>
          </p:nvPr>
        </p:nvSpPr>
        <p:spPr/>
        <p:txBody>
          <a:bodyPr/>
          <a:lstStyle/>
          <a:p>
            <a:r>
              <a:rPr lang="en-US"/>
              <a:t>Approved by Finance Management</a:t>
            </a:r>
            <a:endParaRPr lang="en-US" dirty="0"/>
          </a:p>
        </p:txBody>
      </p:sp>
      <p:sp>
        <p:nvSpPr>
          <p:cNvPr id="7" name="Slide Number Placeholder 6">
            <a:extLst>
              <a:ext uri="{FF2B5EF4-FFF2-40B4-BE49-F238E27FC236}">
                <a16:creationId xmlns:a16="http://schemas.microsoft.com/office/drawing/2014/main" id="{426024A5-4E6D-2F4A-966D-6F01814F51DE}"/>
              </a:ext>
            </a:extLst>
          </p:cNvPr>
          <p:cNvSpPr>
            <a:spLocks noGrp="1"/>
          </p:cNvSpPr>
          <p:nvPr>
            <p:ph type="sldNum" sz="quarter" idx="12"/>
          </p:nvPr>
        </p:nvSpPr>
        <p:spPr/>
        <p:txBody>
          <a:bodyPr/>
          <a:lstStyle/>
          <a:p>
            <a:fld id="{74B1C585-FBEB-B94D-84D6-31F5CB8E650D}" type="slidenum">
              <a:rPr lang="en-US" smtClean="0"/>
              <a:t>‹#›</a:t>
            </a:fld>
            <a:endParaRPr lang="en-US" dirty="0"/>
          </a:p>
        </p:txBody>
      </p:sp>
    </p:spTree>
    <p:extLst>
      <p:ext uri="{BB962C8B-B14F-4D97-AF65-F5344CB8AC3E}">
        <p14:creationId xmlns:p14="http://schemas.microsoft.com/office/powerpoint/2010/main" val="1184878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image" Target="../media/image10.jpg"/><Relationship Id="rId5" Type="http://schemas.openxmlformats.org/officeDocument/2006/relationships/slideLayout" Target="../slideLayouts/slideLayout86.xml"/><Relationship Id="rId10" Type="http://schemas.openxmlformats.org/officeDocument/2006/relationships/theme" Target="../theme/theme10.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image" Target="../media/image11.jpg"/><Relationship Id="rId5" Type="http://schemas.openxmlformats.org/officeDocument/2006/relationships/slideLayout" Target="../slideLayouts/slideLayout95.xml"/><Relationship Id="rId10" Type="http://schemas.openxmlformats.org/officeDocument/2006/relationships/theme" Target="../theme/theme11.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image" Target="../media/image12.jpg"/><Relationship Id="rId5" Type="http://schemas.openxmlformats.org/officeDocument/2006/relationships/slideLayout" Target="../slideLayouts/slideLayout104.xml"/><Relationship Id="rId10" Type="http://schemas.openxmlformats.org/officeDocument/2006/relationships/theme" Target="../theme/theme12.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image" Target="../media/image13.jpg"/><Relationship Id="rId5" Type="http://schemas.openxmlformats.org/officeDocument/2006/relationships/slideLayout" Target="../slideLayouts/slideLayout113.xml"/><Relationship Id="rId10" Type="http://schemas.openxmlformats.org/officeDocument/2006/relationships/theme" Target="../theme/theme13.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image" Target="../media/image14.jpg"/><Relationship Id="rId5" Type="http://schemas.openxmlformats.org/officeDocument/2006/relationships/slideLayout" Target="../slideLayouts/slideLayout122.xml"/><Relationship Id="rId10" Type="http://schemas.openxmlformats.org/officeDocument/2006/relationships/theme" Target="../theme/theme14.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image" Target="../media/image15.jpg"/><Relationship Id="rId5" Type="http://schemas.openxmlformats.org/officeDocument/2006/relationships/slideLayout" Target="../slideLayouts/slideLayout131.xml"/><Relationship Id="rId10" Type="http://schemas.openxmlformats.org/officeDocument/2006/relationships/theme" Target="../theme/theme15.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image" Target="../media/image16.jpg"/><Relationship Id="rId5" Type="http://schemas.openxmlformats.org/officeDocument/2006/relationships/slideLayout" Target="../slideLayouts/slideLayout140.xml"/><Relationship Id="rId10" Type="http://schemas.openxmlformats.org/officeDocument/2006/relationships/theme" Target="../theme/theme16.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image" Target="../media/image17.jpg"/><Relationship Id="rId5" Type="http://schemas.openxmlformats.org/officeDocument/2006/relationships/slideLayout" Target="../slideLayouts/slideLayout149.xml"/><Relationship Id="rId10" Type="http://schemas.openxmlformats.org/officeDocument/2006/relationships/theme" Target="../theme/theme17.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image" Target="../media/image18.jpg"/><Relationship Id="rId5" Type="http://schemas.openxmlformats.org/officeDocument/2006/relationships/slideLayout" Target="../slideLayouts/slideLayout158.xml"/><Relationship Id="rId10" Type="http://schemas.openxmlformats.org/officeDocument/2006/relationships/theme" Target="../theme/theme18.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image" Target="../media/image19.jpg"/><Relationship Id="rId5" Type="http://schemas.openxmlformats.org/officeDocument/2006/relationships/slideLayout" Target="../slideLayouts/slideLayout167.xml"/><Relationship Id="rId10" Type="http://schemas.openxmlformats.org/officeDocument/2006/relationships/theme" Target="../theme/theme19.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jp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image" Target="../media/image20.jpg"/><Relationship Id="rId5" Type="http://schemas.openxmlformats.org/officeDocument/2006/relationships/slideLayout" Target="../slideLayouts/slideLayout176.xml"/><Relationship Id="rId10" Type="http://schemas.openxmlformats.org/officeDocument/2006/relationships/theme" Target="../theme/theme20.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image" Target="../media/image21.jpg"/><Relationship Id="rId5" Type="http://schemas.openxmlformats.org/officeDocument/2006/relationships/slideLayout" Target="../slideLayouts/slideLayout185.xml"/><Relationship Id="rId10" Type="http://schemas.openxmlformats.org/officeDocument/2006/relationships/theme" Target="../theme/theme21.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image" Target="../media/image22.jpg"/><Relationship Id="rId5" Type="http://schemas.openxmlformats.org/officeDocument/2006/relationships/slideLayout" Target="../slideLayouts/slideLayout194.xml"/><Relationship Id="rId10" Type="http://schemas.openxmlformats.org/officeDocument/2006/relationships/theme" Target="../theme/theme22.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image" Target="../media/image23.jpg"/><Relationship Id="rId5" Type="http://schemas.openxmlformats.org/officeDocument/2006/relationships/slideLayout" Target="../slideLayouts/slideLayout203.xml"/><Relationship Id="rId10" Type="http://schemas.openxmlformats.org/officeDocument/2006/relationships/theme" Target="../theme/theme23.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image" Target="../media/image24.jpg"/><Relationship Id="rId5" Type="http://schemas.openxmlformats.org/officeDocument/2006/relationships/slideLayout" Target="../slideLayouts/slideLayout212.xml"/><Relationship Id="rId10" Type="http://schemas.openxmlformats.org/officeDocument/2006/relationships/theme" Target="../theme/theme24.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image" Target="../media/image25.jpg"/><Relationship Id="rId5" Type="http://schemas.openxmlformats.org/officeDocument/2006/relationships/slideLayout" Target="../slideLayouts/slideLayout221.xml"/><Relationship Id="rId10" Type="http://schemas.openxmlformats.org/officeDocument/2006/relationships/theme" Target="../theme/theme25.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image" Target="../media/image26.jpg"/><Relationship Id="rId5" Type="http://schemas.openxmlformats.org/officeDocument/2006/relationships/slideLayout" Target="../slideLayouts/slideLayout230.xml"/><Relationship Id="rId10" Type="http://schemas.openxmlformats.org/officeDocument/2006/relationships/theme" Target="../theme/theme26.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42.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image" Target="../media/image27.jpg"/><Relationship Id="rId5" Type="http://schemas.openxmlformats.org/officeDocument/2006/relationships/slideLayout" Target="../slideLayouts/slideLayout239.xml"/><Relationship Id="rId10" Type="http://schemas.openxmlformats.org/officeDocument/2006/relationships/theme" Target="../theme/theme27.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image" Target="../media/image28.jpg"/><Relationship Id="rId5" Type="http://schemas.openxmlformats.org/officeDocument/2006/relationships/slideLayout" Target="../slideLayouts/slideLayout248.xml"/><Relationship Id="rId10" Type="http://schemas.openxmlformats.org/officeDocument/2006/relationships/theme" Target="../theme/theme28.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image" Target="../media/image29.jpg"/><Relationship Id="rId5" Type="http://schemas.openxmlformats.org/officeDocument/2006/relationships/slideLayout" Target="../slideLayouts/slideLayout257.xml"/><Relationship Id="rId10" Type="http://schemas.openxmlformats.org/officeDocument/2006/relationships/theme" Target="../theme/theme29.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3.jp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image" Target="../media/image30.jpg"/><Relationship Id="rId5" Type="http://schemas.openxmlformats.org/officeDocument/2006/relationships/slideLayout" Target="../slideLayouts/slideLayout266.xml"/><Relationship Id="rId10" Type="http://schemas.openxmlformats.org/officeDocument/2006/relationships/theme" Target="../theme/theme30.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image" Target="../media/image31.jpg"/><Relationship Id="rId5" Type="http://schemas.openxmlformats.org/officeDocument/2006/relationships/slideLayout" Target="../slideLayouts/slideLayout275.xml"/><Relationship Id="rId10" Type="http://schemas.openxmlformats.org/officeDocument/2006/relationships/theme" Target="../theme/theme31.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image" Target="../media/image32.jpg"/><Relationship Id="rId5" Type="http://schemas.openxmlformats.org/officeDocument/2006/relationships/slideLayout" Target="../slideLayouts/slideLayout284.xml"/><Relationship Id="rId10" Type="http://schemas.openxmlformats.org/officeDocument/2006/relationships/theme" Target="../theme/theme32.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4.jp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5.jpg"/><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6.jpg"/><Relationship Id="rId5" Type="http://schemas.openxmlformats.org/officeDocument/2006/relationships/slideLayout" Target="../slideLayouts/slideLayout50.xml"/><Relationship Id="rId10" Type="http://schemas.openxmlformats.org/officeDocument/2006/relationships/theme" Target="../theme/theme6.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image" Target="../media/image7.jpg"/><Relationship Id="rId5" Type="http://schemas.openxmlformats.org/officeDocument/2006/relationships/slideLayout" Target="../slideLayouts/slideLayout59.xml"/><Relationship Id="rId10" Type="http://schemas.openxmlformats.org/officeDocument/2006/relationships/theme" Target="../theme/theme7.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image" Target="../media/image8.jpg"/><Relationship Id="rId5" Type="http://schemas.openxmlformats.org/officeDocument/2006/relationships/slideLayout" Target="../slideLayouts/slideLayout68.xml"/><Relationship Id="rId10" Type="http://schemas.openxmlformats.org/officeDocument/2006/relationships/theme" Target="../theme/theme8.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image" Target="../media/image9.jpg"/><Relationship Id="rId5" Type="http://schemas.openxmlformats.org/officeDocument/2006/relationships/slideLayout" Target="../slideLayouts/slideLayout77.xml"/><Relationship Id="rId10" Type="http://schemas.openxmlformats.org/officeDocument/2006/relationships/theme" Target="../theme/theme9.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234C2-C88E-8647-8715-1D7DBB1F3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481203-FEE2-F64C-87A1-75B88D8A6C15}"/>
              </a:ext>
            </a:extLst>
          </p:cNvPr>
          <p:cNvSpPr>
            <a:spLocks noGrp="1"/>
          </p:cNvSpPr>
          <p:nvPr>
            <p:ph type="body" idx="1"/>
          </p:nvPr>
        </p:nvSpPr>
        <p:spPr>
          <a:xfrm>
            <a:off x="838200" y="1825625"/>
            <a:ext cx="10515600" cy="41492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08C4DB-E6E4-BB47-9C0B-F6CD293BA399}"/>
              </a:ext>
            </a:extLst>
          </p:cNvPr>
          <p:cNvSpPr>
            <a:spLocks noGrp="1"/>
          </p:cNvSpPr>
          <p:nvPr>
            <p:ph type="dt" sz="half" idx="2"/>
          </p:nvPr>
        </p:nvSpPr>
        <p:spPr>
          <a:xfrm>
            <a:off x="7482216"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6605F74-CB29-40DE-A2BF-8F12E9E83BF8}" type="datetime1">
              <a:rPr lang="en-US" smtClean="0"/>
              <a:t>7/5/2022</a:t>
            </a:fld>
            <a:endParaRPr lang="en-US" dirty="0"/>
          </a:p>
        </p:txBody>
      </p:sp>
      <p:sp>
        <p:nvSpPr>
          <p:cNvPr id="5" name="Footer Placeholder 4">
            <a:extLst>
              <a:ext uri="{FF2B5EF4-FFF2-40B4-BE49-F238E27FC236}">
                <a16:creationId xmlns:a16="http://schemas.microsoft.com/office/drawing/2014/main" id="{1AF1FBE9-E978-9045-81BF-3CFB35B67BD7}"/>
              </a:ext>
            </a:extLst>
          </p:cNvPr>
          <p:cNvSpPr>
            <a:spLocks noGrp="1"/>
          </p:cNvSpPr>
          <p:nvPr>
            <p:ph type="ftr" sz="quarter" idx="3"/>
          </p:nvPr>
        </p:nvSpPr>
        <p:spPr>
          <a:xfrm>
            <a:off x="3367416"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C1DB3B16-A594-D640-B94A-7652545DBCBC}"/>
              </a:ext>
            </a:extLst>
          </p:cNvPr>
          <p:cNvSpPr>
            <a:spLocks noGrp="1"/>
          </p:cNvSpPr>
          <p:nvPr>
            <p:ph type="sldNum" sz="quarter" idx="4"/>
          </p:nvPr>
        </p:nvSpPr>
        <p:spPr>
          <a:xfrm>
            <a:off x="10484284" y="6356350"/>
            <a:ext cx="869515"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74B1C585-FBEB-B94D-84D6-31F5CB8E650D}" type="slidenum">
              <a:rPr lang="en-US" smtClean="0"/>
              <a:pPr/>
              <a:t>‹#›</a:t>
            </a:fld>
            <a:endParaRPr lang="en-US" dirty="0"/>
          </a:p>
        </p:txBody>
      </p:sp>
    </p:spTree>
    <p:extLst>
      <p:ext uri="{BB962C8B-B14F-4D97-AF65-F5344CB8AC3E}">
        <p14:creationId xmlns:p14="http://schemas.microsoft.com/office/powerpoint/2010/main" val="265854003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hd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234C2-C88E-8647-8715-1D7DBB1F3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481203-FEE2-F64C-87A1-75B88D8A6C15}"/>
              </a:ext>
            </a:extLst>
          </p:cNvPr>
          <p:cNvSpPr>
            <a:spLocks noGrp="1"/>
          </p:cNvSpPr>
          <p:nvPr>
            <p:ph type="body" idx="1"/>
          </p:nvPr>
        </p:nvSpPr>
        <p:spPr>
          <a:xfrm>
            <a:off x="838200" y="1825625"/>
            <a:ext cx="10515600" cy="392382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08C4DB-E6E4-BB47-9C0B-F6CD293BA399}"/>
              </a:ext>
            </a:extLst>
          </p:cNvPr>
          <p:cNvSpPr>
            <a:spLocks noGrp="1"/>
          </p:cNvSpPr>
          <p:nvPr>
            <p:ph type="dt" sz="half" idx="2"/>
          </p:nvPr>
        </p:nvSpPr>
        <p:spPr>
          <a:xfrm>
            <a:off x="7482216" y="6356350"/>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AEA0DF2D-2459-4524-ACFB-E58B2321B084}" type="datetime1">
              <a:rPr lang="en-US" smtClean="0"/>
              <a:t>7/5/2022</a:t>
            </a:fld>
            <a:endParaRPr lang="en-US" dirty="0"/>
          </a:p>
        </p:txBody>
      </p:sp>
      <p:sp>
        <p:nvSpPr>
          <p:cNvPr id="5" name="Footer Placeholder 4">
            <a:extLst>
              <a:ext uri="{FF2B5EF4-FFF2-40B4-BE49-F238E27FC236}">
                <a16:creationId xmlns:a16="http://schemas.microsoft.com/office/drawing/2014/main" id="{1AF1FBE9-E978-9045-81BF-3CFB35B67BD7}"/>
              </a:ext>
            </a:extLst>
          </p:cNvPr>
          <p:cNvSpPr>
            <a:spLocks noGrp="1"/>
          </p:cNvSpPr>
          <p:nvPr>
            <p:ph type="ftr" sz="quarter" idx="3"/>
          </p:nvPr>
        </p:nvSpPr>
        <p:spPr>
          <a:xfrm>
            <a:off x="3942608" y="6356350"/>
            <a:ext cx="3539608"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C1DB3B16-A594-D640-B94A-7652545DBCBC}"/>
              </a:ext>
            </a:extLst>
          </p:cNvPr>
          <p:cNvSpPr>
            <a:spLocks noGrp="1"/>
          </p:cNvSpPr>
          <p:nvPr>
            <p:ph type="sldNum" sz="quarter" idx="4"/>
          </p:nvPr>
        </p:nvSpPr>
        <p:spPr>
          <a:xfrm>
            <a:off x="10484284" y="6356350"/>
            <a:ext cx="869515"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74B1C585-FBEB-B94D-84D6-31F5CB8E650D}" type="slidenum">
              <a:rPr lang="en-US" smtClean="0"/>
              <a:pPr/>
              <a:t>‹#›</a:t>
            </a:fld>
            <a:endParaRPr lang="en-US" dirty="0"/>
          </a:p>
        </p:txBody>
      </p:sp>
    </p:spTree>
    <p:extLst>
      <p:ext uri="{BB962C8B-B14F-4D97-AF65-F5344CB8AC3E}">
        <p14:creationId xmlns:p14="http://schemas.microsoft.com/office/powerpoint/2010/main" val="366102644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234C2-C88E-8647-8715-1D7DBB1F3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481203-FEE2-F64C-87A1-75B88D8A6C15}"/>
              </a:ext>
            </a:extLst>
          </p:cNvPr>
          <p:cNvSpPr>
            <a:spLocks noGrp="1"/>
          </p:cNvSpPr>
          <p:nvPr>
            <p:ph type="body" idx="1"/>
          </p:nvPr>
        </p:nvSpPr>
        <p:spPr>
          <a:xfrm>
            <a:off x="838200" y="1825625"/>
            <a:ext cx="10515600" cy="392382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08C4DB-E6E4-BB47-9C0B-F6CD293BA399}"/>
              </a:ext>
            </a:extLst>
          </p:cNvPr>
          <p:cNvSpPr>
            <a:spLocks noGrp="1"/>
          </p:cNvSpPr>
          <p:nvPr>
            <p:ph type="dt" sz="half" idx="2"/>
          </p:nvPr>
        </p:nvSpPr>
        <p:spPr>
          <a:xfrm>
            <a:off x="7482216" y="6356350"/>
            <a:ext cx="2743200" cy="365125"/>
          </a:xfrm>
          <a:prstGeom prst="rect">
            <a:avLst/>
          </a:prstGeom>
        </p:spPr>
        <p:txBody>
          <a:bodyPr vert="horz" lIns="91440" tIns="45720" rIns="91440" bIns="45720" rtlCol="0" anchor="ctr"/>
          <a:lstStyle>
            <a:lvl1pPr algn="r">
              <a:defRPr sz="1200">
                <a:solidFill>
                  <a:schemeClr val="accent3"/>
                </a:solidFill>
                <a:latin typeface="Arial" panose="020B0604020202020204" pitchFamily="34" charset="0"/>
                <a:cs typeface="Arial" panose="020B0604020202020204" pitchFamily="34" charset="0"/>
              </a:defRPr>
            </a:lvl1pPr>
          </a:lstStyle>
          <a:p>
            <a:fld id="{5F60ED77-C5DE-4C31-A5B6-E797527F17D4}" type="datetime1">
              <a:rPr lang="en-US" smtClean="0"/>
              <a:t>7/5/2022</a:t>
            </a:fld>
            <a:endParaRPr lang="en-US" dirty="0"/>
          </a:p>
        </p:txBody>
      </p:sp>
      <p:sp>
        <p:nvSpPr>
          <p:cNvPr id="5" name="Footer Placeholder 4">
            <a:extLst>
              <a:ext uri="{FF2B5EF4-FFF2-40B4-BE49-F238E27FC236}">
                <a16:creationId xmlns:a16="http://schemas.microsoft.com/office/drawing/2014/main" id="{1AF1FBE9-E978-9045-81BF-3CFB35B67BD7}"/>
              </a:ext>
            </a:extLst>
          </p:cNvPr>
          <p:cNvSpPr>
            <a:spLocks noGrp="1"/>
          </p:cNvSpPr>
          <p:nvPr>
            <p:ph type="ftr" sz="quarter" idx="3"/>
          </p:nvPr>
        </p:nvSpPr>
        <p:spPr>
          <a:xfrm>
            <a:off x="3918856" y="6356350"/>
            <a:ext cx="3563359" cy="365125"/>
          </a:xfrm>
          <a:prstGeom prst="rect">
            <a:avLst/>
          </a:prstGeom>
        </p:spPr>
        <p:txBody>
          <a:bodyPr vert="horz" lIns="91440" tIns="45720" rIns="91440" bIns="45720" rtlCol="0" anchor="ctr"/>
          <a:lstStyle>
            <a:lvl1pPr algn="ctr">
              <a:defRPr sz="1200">
                <a:solidFill>
                  <a:schemeClr val="accent3"/>
                </a:solidFill>
                <a:latin typeface="Arial" panose="020B0604020202020204" pitchFamily="34" charset="0"/>
                <a:cs typeface="Arial" panose="020B0604020202020204" pitchFamily="34" charset="0"/>
              </a:defRPr>
            </a:lvl1p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C1DB3B16-A594-D640-B94A-7652545DBCBC}"/>
              </a:ext>
            </a:extLst>
          </p:cNvPr>
          <p:cNvSpPr>
            <a:spLocks noGrp="1"/>
          </p:cNvSpPr>
          <p:nvPr>
            <p:ph type="sldNum" sz="quarter" idx="4"/>
          </p:nvPr>
        </p:nvSpPr>
        <p:spPr>
          <a:xfrm>
            <a:off x="10484284" y="6356350"/>
            <a:ext cx="869515" cy="365125"/>
          </a:xfrm>
          <a:prstGeom prst="rect">
            <a:avLst/>
          </a:prstGeom>
        </p:spPr>
        <p:txBody>
          <a:bodyPr vert="horz" lIns="91440" tIns="45720" rIns="91440" bIns="45720" rtlCol="0" anchor="ctr"/>
          <a:lstStyle>
            <a:lvl1pPr algn="r">
              <a:defRPr sz="1200">
                <a:solidFill>
                  <a:schemeClr val="accent3"/>
                </a:solidFill>
                <a:latin typeface="Arial" panose="020B0604020202020204" pitchFamily="34" charset="0"/>
                <a:cs typeface="Arial" panose="020B0604020202020204" pitchFamily="34" charset="0"/>
              </a:defRPr>
            </a:lvl1pPr>
          </a:lstStyle>
          <a:p>
            <a:fld id="{74B1C585-FBEB-B94D-84D6-31F5CB8E650D}" type="slidenum">
              <a:rPr lang="en-US" smtClean="0"/>
              <a:pPr/>
              <a:t>‹#›</a:t>
            </a:fld>
            <a:endParaRPr lang="en-US" dirty="0"/>
          </a:p>
        </p:txBody>
      </p:sp>
    </p:spTree>
    <p:extLst>
      <p:ext uri="{BB962C8B-B14F-4D97-AF65-F5344CB8AC3E}">
        <p14:creationId xmlns:p14="http://schemas.microsoft.com/office/powerpoint/2010/main" val="3134017682"/>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Lst>
  <p:hf hd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234C2-C88E-8647-8715-1D7DBB1F3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481203-FEE2-F64C-87A1-75B88D8A6C15}"/>
              </a:ext>
            </a:extLst>
          </p:cNvPr>
          <p:cNvSpPr>
            <a:spLocks noGrp="1"/>
          </p:cNvSpPr>
          <p:nvPr>
            <p:ph type="body" idx="1"/>
          </p:nvPr>
        </p:nvSpPr>
        <p:spPr>
          <a:xfrm>
            <a:off x="838200" y="1825625"/>
            <a:ext cx="10515600" cy="392382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08C4DB-E6E4-BB47-9C0B-F6CD293BA399}"/>
              </a:ext>
            </a:extLst>
          </p:cNvPr>
          <p:cNvSpPr>
            <a:spLocks noGrp="1"/>
          </p:cNvSpPr>
          <p:nvPr>
            <p:ph type="dt" sz="half" idx="2"/>
          </p:nvPr>
        </p:nvSpPr>
        <p:spPr>
          <a:xfrm>
            <a:off x="7482216" y="6356350"/>
            <a:ext cx="2743200" cy="365125"/>
          </a:xfrm>
          <a:prstGeom prst="rect">
            <a:avLst/>
          </a:prstGeom>
        </p:spPr>
        <p:txBody>
          <a:bodyPr vert="horz" lIns="91440" tIns="45720" rIns="91440" bIns="45720" rtlCol="0" anchor="ctr"/>
          <a:lstStyle>
            <a:lvl1pPr algn="r">
              <a:defRPr sz="1200">
                <a:solidFill>
                  <a:schemeClr val="accent3"/>
                </a:solidFill>
                <a:latin typeface="Arial" panose="020B0604020202020204" pitchFamily="34" charset="0"/>
                <a:cs typeface="Arial" panose="020B0604020202020204" pitchFamily="34" charset="0"/>
              </a:defRPr>
            </a:lvl1pPr>
          </a:lstStyle>
          <a:p>
            <a:fld id="{C88B478F-521A-40A3-AE30-218EE9DC97CA}" type="datetime1">
              <a:rPr lang="en-US" smtClean="0"/>
              <a:t>7/5/2022</a:t>
            </a:fld>
            <a:endParaRPr lang="en-US" dirty="0"/>
          </a:p>
        </p:txBody>
      </p:sp>
      <p:sp>
        <p:nvSpPr>
          <p:cNvPr id="5" name="Footer Placeholder 4">
            <a:extLst>
              <a:ext uri="{FF2B5EF4-FFF2-40B4-BE49-F238E27FC236}">
                <a16:creationId xmlns:a16="http://schemas.microsoft.com/office/drawing/2014/main" id="{1AF1FBE9-E978-9045-81BF-3CFB35B67BD7}"/>
              </a:ext>
            </a:extLst>
          </p:cNvPr>
          <p:cNvSpPr>
            <a:spLocks noGrp="1"/>
          </p:cNvSpPr>
          <p:nvPr>
            <p:ph type="ftr" sz="quarter" idx="3"/>
          </p:nvPr>
        </p:nvSpPr>
        <p:spPr>
          <a:xfrm>
            <a:off x="3942608" y="6356350"/>
            <a:ext cx="3539608" cy="365125"/>
          </a:xfrm>
          <a:prstGeom prst="rect">
            <a:avLst/>
          </a:prstGeom>
        </p:spPr>
        <p:txBody>
          <a:bodyPr vert="horz" lIns="91440" tIns="45720" rIns="91440" bIns="45720" rtlCol="0" anchor="ctr"/>
          <a:lstStyle>
            <a:lvl1pPr algn="ctr">
              <a:defRPr sz="1200">
                <a:solidFill>
                  <a:schemeClr val="accent3"/>
                </a:solidFill>
                <a:latin typeface="Arial" panose="020B0604020202020204" pitchFamily="34" charset="0"/>
                <a:cs typeface="Arial" panose="020B0604020202020204" pitchFamily="34" charset="0"/>
              </a:defRPr>
            </a:lvl1p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C1DB3B16-A594-D640-B94A-7652545DBCBC}"/>
              </a:ext>
            </a:extLst>
          </p:cNvPr>
          <p:cNvSpPr>
            <a:spLocks noGrp="1"/>
          </p:cNvSpPr>
          <p:nvPr>
            <p:ph type="sldNum" sz="quarter" idx="4"/>
          </p:nvPr>
        </p:nvSpPr>
        <p:spPr>
          <a:xfrm>
            <a:off x="10484284" y="6356350"/>
            <a:ext cx="869515" cy="365125"/>
          </a:xfrm>
          <a:prstGeom prst="rect">
            <a:avLst/>
          </a:prstGeom>
        </p:spPr>
        <p:txBody>
          <a:bodyPr vert="horz" lIns="91440" tIns="45720" rIns="91440" bIns="45720" rtlCol="0" anchor="ctr"/>
          <a:lstStyle>
            <a:lvl1pPr algn="r">
              <a:defRPr sz="1200">
                <a:solidFill>
                  <a:schemeClr val="accent3"/>
                </a:solidFill>
                <a:latin typeface="Arial" panose="020B0604020202020204" pitchFamily="34" charset="0"/>
                <a:cs typeface="Arial" panose="020B0604020202020204" pitchFamily="34" charset="0"/>
              </a:defRPr>
            </a:lvl1pPr>
          </a:lstStyle>
          <a:p>
            <a:fld id="{74B1C585-FBEB-B94D-84D6-31F5CB8E650D}" type="slidenum">
              <a:rPr lang="en-US" smtClean="0"/>
              <a:pPr/>
              <a:t>‹#›</a:t>
            </a:fld>
            <a:endParaRPr lang="en-US" dirty="0"/>
          </a:p>
        </p:txBody>
      </p:sp>
    </p:spTree>
    <p:extLst>
      <p:ext uri="{BB962C8B-B14F-4D97-AF65-F5344CB8AC3E}">
        <p14:creationId xmlns:p14="http://schemas.microsoft.com/office/powerpoint/2010/main" val="1033204298"/>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234C2-C88E-8647-8715-1D7DBB1F3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481203-FEE2-F64C-87A1-75B88D8A6C15}"/>
              </a:ext>
            </a:extLst>
          </p:cNvPr>
          <p:cNvSpPr>
            <a:spLocks noGrp="1"/>
          </p:cNvSpPr>
          <p:nvPr>
            <p:ph type="body" idx="1"/>
          </p:nvPr>
        </p:nvSpPr>
        <p:spPr>
          <a:xfrm>
            <a:off x="838200" y="1825625"/>
            <a:ext cx="10515600" cy="41492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08C4DB-E6E4-BB47-9C0B-F6CD293BA399}"/>
              </a:ext>
            </a:extLst>
          </p:cNvPr>
          <p:cNvSpPr>
            <a:spLocks noGrp="1"/>
          </p:cNvSpPr>
          <p:nvPr>
            <p:ph type="dt" sz="half" idx="2"/>
          </p:nvPr>
        </p:nvSpPr>
        <p:spPr>
          <a:xfrm>
            <a:off x="7482216"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6B3E2DD7-575D-4324-9ECD-4623DA84286C}" type="datetime1">
              <a:rPr lang="en-US" smtClean="0"/>
              <a:t>7/5/2022</a:t>
            </a:fld>
            <a:endParaRPr lang="en-US" dirty="0"/>
          </a:p>
        </p:txBody>
      </p:sp>
      <p:sp>
        <p:nvSpPr>
          <p:cNvPr id="5" name="Footer Placeholder 4">
            <a:extLst>
              <a:ext uri="{FF2B5EF4-FFF2-40B4-BE49-F238E27FC236}">
                <a16:creationId xmlns:a16="http://schemas.microsoft.com/office/drawing/2014/main" id="{1AF1FBE9-E978-9045-81BF-3CFB35B67BD7}"/>
              </a:ext>
            </a:extLst>
          </p:cNvPr>
          <p:cNvSpPr>
            <a:spLocks noGrp="1"/>
          </p:cNvSpPr>
          <p:nvPr>
            <p:ph type="ftr" sz="quarter" idx="3"/>
          </p:nvPr>
        </p:nvSpPr>
        <p:spPr>
          <a:xfrm>
            <a:off x="3367416"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C1DB3B16-A594-D640-B94A-7652545DBCBC}"/>
              </a:ext>
            </a:extLst>
          </p:cNvPr>
          <p:cNvSpPr>
            <a:spLocks noGrp="1"/>
          </p:cNvSpPr>
          <p:nvPr>
            <p:ph type="sldNum" sz="quarter" idx="4"/>
          </p:nvPr>
        </p:nvSpPr>
        <p:spPr>
          <a:xfrm>
            <a:off x="10484284" y="6356350"/>
            <a:ext cx="869515"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74B1C585-FBEB-B94D-84D6-31F5CB8E650D}" type="slidenum">
              <a:rPr lang="en-US" smtClean="0"/>
              <a:pPr/>
              <a:t>‹#›</a:t>
            </a:fld>
            <a:endParaRPr lang="en-US" dirty="0"/>
          </a:p>
        </p:txBody>
      </p:sp>
    </p:spTree>
    <p:extLst>
      <p:ext uri="{BB962C8B-B14F-4D97-AF65-F5344CB8AC3E}">
        <p14:creationId xmlns:p14="http://schemas.microsoft.com/office/powerpoint/2010/main" val="2959370794"/>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Lst>
  <p:hf hd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234C2-C88E-8647-8715-1D7DBB1F3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481203-FEE2-F64C-87A1-75B88D8A6C15}"/>
              </a:ext>
            </a:extLst>
          </p:cNvPr>
          <p:cNvSpPr>
            <a:spLocks noGrp="1"/>
          </p:cNvSpPr>
          <p:nvPr>
            <p:ph type="body" idx="1"/>
          </p:nvPr>
        </p:nvSpPr>
        <p:spPr>
          <a:xfrm>
            <a:off x="838200" y="1825625"/>
            <a:ext cx="10515600" cy="392382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08C4DB-E6E4-BB47-9C0B-F6CD293BA399}"/>
              </a:ext>
            </a:extLst>
          </p:cNvPr>
          <p:cNvSpPr>
            <a:spLocks noGrp="1"/>
          </p:cNvSpPr>
          <p:nvPr>
            <p:ph type="dt" sz="half" idx="2"/>
          </p:nvPr>
        </p:nvSpPr>
        <p:spPr>
          <a:xfrm>
            <a:off x="7482216" y="6356350"/>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D7A57D5D-2C5E-4C2B-895F-5479E514B264}" type="datetime1">
              <a:rPr lang="en-US" smtClean="0"/>
              <a:t>7/5/2022</a:t>
            </a:fld>
            <a:endParaRPr lang="en-US" dirty="0"/>
          </a:p>
        </p:txBody>
      </p:sp>
      <p:sp>
        <p:nvSpPr>
          <p:cNvPr id="5" name="Footer Placeholder 4">
            <a:extLst>
              <a:ext uri="{FF2B5EF4-FFF2-40B4-BE49-F238E27FC236}">
                <a16:creationId xmlns:a16="http://schemas.microsoft.com/office/drawing/2014/main" id="{1AF1FBE9-E978-9045-81BF-3CFB35B67BD7}"/>
              </a:ext>
            </a:extLst>
          </p:cNvPr>
          <p:cNvSpPr>
            <a:spLocks noGrp="1"/>
          </p:cNvSpPr>
          <p:nvPr>
            <p:ph type="ftr" sz="quarter" idx="3"/>
          </p:nvPr>
        </p:nvSpPr>
        <p:spPr>
          <a:xfrm>
            <a:off x="3367416" y="6356350"/>
            <a:ext cx="411480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C1DB3B16-A594-D640-B94A-7652545DBCBC}"/>
              </a:ext>
            </a:extLst>
          </p:cNvPr>
          <p:cNvSpPr>
            <a:spLocks noGrp="1"/>
          </p:cNvSpPr>
          <p:nvPr>
            <p:ph type="sldNum" sz="quarter" idx="4"/>
          </p:nvPr>
        </p:nvSpPr>
        <p:spPr>
          <a:xfrm>
            <a:off x="10484284" y="6356350"/>
            <a:ext cx="869515"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74B1C585-FBEB-B94D-84D6-31F5CB8E650D}" type="slidenum">
              <a:rPr lang="en-US" smtClean="0"/>
              <a:pPr/>
              <a:t>‹#›</a:t>
            </a:fld>
            <a:endParaRPr lang="en-US" dirty="0"/>
          </a:p>
        </p:txBody>
      </p:sp>
    </p:spTree>
    <p:extLst>
      <p:ext uri="{BB962C8B-B14F-4D97-AF65-F5344CB8AC3E}">
        <p14:creationId xmlns:p14="http://schemas.microsoft.com/office/powerpoint/2010/main" val="1415095724"/>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234C2-C88E-8647-8715-1D7DBB1F3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481203-FEE2-F64C-87A1-75B88D8A6C15}"/>
              </a:ext>
            </a:extLst>
          </p:cNvPr>
          <p:cNvSpPr>
            <a:spLocks noGrp="1"/>
          </p:cNvSpPr>
          <p:nvPr>
            <p:ph type="body" idx="1"/>
          </p:nvPr>
        </p:nvSpPr>
        <p:spPr>
          <a:xfrm>
            <a:off x="838200" y="1825625"/>
            <a:ext cx="10515600" cy="392382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08C4DB-E6E4-BB47-9C0B-F6CD293BA399}"/>
              </a:ext>
            </a:extLst>
          </p:cNvPr>
          <p:cNvSpPr>
            <a:spLocks noGrp="1"/>
          </p:cNvSpPr>
          <p:nvPr>
            <p:ph type="dt" sz="half" idx="2"/>
          </p:nvPr>
        </p:nvSpPr>
        <p:spPr>
          <a:xfrm>
            <a:off x="7482216" y="6356350"/>
            <a:ext cx="2743200" cy="365125"/>
          </a:xfrm>
          <a:prstGeom prst="rect">
            <a:avLst/>
          </a:prstGeom>
        </p:spPr>
        <p:txBody>
          <a:bodyPr vert="horz" lIns="91440" tIns="45720" rIns="91440" bIns="45720" rtlCol="0" anchor="ctr"/>
          <a:lstStyle>
            <a:lvl1pPr algn="r">
              <a:defRPr sz="1200">
                <a:solidFill>
                  <a:schemeClr val="accent3"/>
                </a:solidFill>
                <a:latin typeface="Arial" panose="020B0604020202020204" pitchFamily="34" charset="0"/>
                <a:cs typeface="Arial" panose="020B0604020202020204" pitchFamily="34" charset="0"/>
              </a:defRPr>
            </a:lvl1pPr>
          </a:lstStyle>
          <a:p>
            <a:fld id="{BD52FD83-DFF3-4D42-9C91-DEB590B3813B}" type="datetime1">
              <a:rPr lang="en-US" smtClean="0"/>
              <a:t>7/5/2022</a:t>
            </a:fld>
            <a:endParaRPr lang="en-US" dirty="0"/>
          </a:p>
        </p:txBody>
      </p:sp>
      <p:sp>
        <p:nvSpPr>
          <p:cNvPr id="5" name="Footer Placeholder 4">
            <a:extLst>
              <a:ext uri="{FF2B5EF4-FFF2-40B4-BE49-F238E27FC236}">
                <a16:creationId xmlns:a16="http://schemas.microsoft.com/office/drawing/2014/main" id="{1AF1FBE9-E978-9045-81BF-3CFB35B67BD7}"/>
              </a:ext>
            </a:extLst>
          </p:cNvPr>
          <p:cNvSpPr>
            <a:spLocks noGrp="1"/>
          </p:cNvSpPr>
          <p:nvPr>
            <p:ph type="ftr" sz="quarter" idx="3"/>
          </p:nvPr>
        </p:nvSpPr>
        <p:spPr>
          <a:xfrm>
            <a:off x="3367416" y="6356350"/>
            <a:ext cx="4114800" cy="365125"/>
          </a:xfrm>
          <a:prstGeom prst="rect">
            <a:avLst/>
          </a:prstGeom>
        </p:spPr>
        <p:txBody>
          <a:bodyPr vert="horz" lIns="91440" tIns="45720" rIns="91440" bIns="45720" rtlCol="0" anchor="ctr"/>
          <a:lstStyle>
            <a:lvl1pPr algn="ctr">
              <a:defRPr sz="1200">
                <a:solidFill>
                  <a:schemeClr val="accent3"/>
                </a:solidFill>
                <a:latin typeface="Arial" panose="020B0604020202020204" pitchFamily="34" charset="0"/>
                <a:cs typeface="Arial" panose="020B0604020202020204" pitchFamily="34" charset="0"/>
              </a:defRPr>
            </a:lvl1p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C1DB3B16-A594-D640-B94A-7652545DBCBC}"/>
              </a:ext>
            </a:extLst>
          </p:cNvPr>
          <p:cNvSpPr>
            <a:spLocks noGrp="1"/>
          </p:cNvSpPr>
          <p:nvPr>
            <p:ph type="sldNum" sz="quarter" idx="4"/>
          </p:nvPr>
        </p:nvSpPr>
        <p:spPr>
          <a:xfrm>
            <a:off x="10484284" y="6356350"/>
            <a:ext cx="869515" cy="365125"/>
          </a:xfrm>
          <a:prstGeom prst="rect">
            <a:avLst/>
          </a:prstGeom>
        </p:spPr>
        <p:txBody>
          <a:bodyPr vert="horz" lIns="91440" tIns="45720" rIns="91440" bIns="45720" rtlCol="0" anchor="ctr"/>
          <a:lstStyle>
            <a:lvl1pPr algn="r">
              <a:defRPr sz="1200">
                <a:solidFill>
                  <a:schemeClr val="accent3"/>
                </a:solidFill>
                <a:latin typeface="Arial" panose="020B0604020202020204" pitchFamily="34" charset="0"/>
                <a:cs typeface="Arial" panose="020B0604020202020204" pitchFamily="34" charset="0"/>
              </a:defRPr>
            </a:lvl1pPr>
          </a:lstStyle>
          <a:p>
            <a:fld id="{74B1C585-FBEB-B94D-84D6-31F5CB8E650D}" type="slidenum">
              <a:rPr lang="en-US" smtClean="0"/>
              <a:pPr/>
              <a:t>‹#›</a:t>
            </a:fld>
            <a:endParaRPr lang="en-US" dirty="0"/>
          </a:p>
        </p:txBody>
      </p:sp>
    </p:spTree>
    <p:extLst>
      <p:ext uri="{BB962C8B-B14F-4D97-AF65-F5344CB8AC3E}">
        <p14:creationId xmlns:p14="http://schemas.microsoft.com/office/powerpoint/2010/main" val="527321866"/>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Lst>
  <p:hf hd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234C2-C88E-8647-8715-1D7DBB1F3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481203-FEE2-F64C-87A1-75B88D8A6C15}"/>
              </a:ext>
            </a:extLst>
          </p:cNvPr>
          <p:cNvSpPr>
            <a:spLocks noGrp="1"/>
          </p:cNvSpPr>
          <p:nvPr>
            <p:ph type="body" idx="1"/>
          </p:nvPr>
        </p:nvSpPr>
        <p:spPr>
          <a:xfrm>
            <a:off x="838200" y="1825625"/>
            <a:ext cx="10515600" cy="392382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08C4DB-E6E4-BB47-9C0B-F6CD293BA399}"/>
              </a:ext>
            </a:extLst>
          </p:cNvPr>
          <p:cNvSpPr>
            <a:spLocks noGrp="1"/>
          </p:cNvSpPr>
          <p:nvPr>
            <p:ph type="dt" sz="half" idx="2"/>
          </p:nvPr>
        </p:nvSpPr>
        <p:spPr>
          <a:xfrm>
            <a:off x="7482216" y="6356350"/>
            <a:ext cx="2743200" cy="365125"/>
          </a:xfrm>
          <a:prstGeom prst="rect">
            <a:avLst/>
          </a:prstGeom>
        </p:spPr>
        <p:txBody>
          <a:bodyPr vert="horz" lIns="91440" tIns="45720" rIns="91440" bIns="45720" rtlCol="0" anchor="ctr"/>
          <a:lstStyle>
            <a:lvl1pPr algn="r">
              <a:defRPr sz="1200">
                <a:solidFill>
                  <a:schemeClr val="accent3"/>
                </a:solidFill>
                <a:latin typeface="Arial" panose="020B0604020202020204" pitchFamily="34" charset="0"/>
                <a:cs typeface="Arial" panose="020B0604020202020204" pitchFamily="34" charset="0"/>
              </a:defRPr>
            </a:lvl1pPr>
          </a:lstStyle>
          <a:p>
            <a:fld id="{70E47D65-47A6-4F69-8701-128CAB6903D2}" type="datetime1">
              <a:rPr lang="en-US" smtClean="0"/>
              <a:t>7/5/2022</a:t>
            </a:fld>
            <a:endParaRPr lang="en-US" dirty="0"/>
          </a:p>
        </p:txBody>
      </p:sp>
      <p:sp>
        <p:nvSpPr>
          <p:cNvPr id="5" name="Footer Placeholder 4">
            <a:extLst>
              <a:ext uri="{FF2B5EF4-FFF2-40B4-BE49-F238E27FC236}">
                <a16:creationId xmlns:a16="http://schemas.microsoft.com/office/drawing/2014/main" id="{1AF1FBE9-E978-9045-81BF-3CFB35B67BD7}"/>
              </a:ext>
            </a:extLst>
          </p:cNvPr>
          <p:cNvSpPr>
            <a:spLocks noGrp="1"/>
          </p:cNvSpPr>
          <p:nvPr>
            <p:ph type="ftr" sz="quarter" idx="3"/>
          </p:nvPr>
        </p:nvSpPr>
        <p:spPr>
          <a:xfrm>
            <a:off x="3367416" y="6356350"/>
            <a:ext cx="4114800" cy="365125"/>
          </a:xfrm>
          <a:prstGeom prst="rect">
            <a:avLst/>
          </a:prstGeom>
        </p:spPr>
        <p:txBody>
          <a:bodyPr vert="horz" lIns="91440" tIns="45720" rIns="91440" bIns="45720" rtlCol="0" anchor="ctr"/>
          <a:lstStyle>
            <a:lvl1pPr algn="ctr">
              <a:defRPr sz="1200">
                <a:solidFill>
                  <a:schemeClr val="accent3"/>
                </a:solidFill>
                <a:latin typeface="Arial" panose="020B0604020202020204" pitchFamily="34" charset="0"/>
                <a:cs typeface="Arial" panose="020B0604020202020204" pitchFamily="34" charset="0"/>
              </a:defRPr>
            </a:lvl1p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C1DB3B16-A594-D640-B94A-7652545DBCBC}"/>
              </a:ext>
            </a:extLst>
          </p:cNvPr>
          <p:cNvSpPr>
            <a:spLocks noGrp="1"/>
          </p:cNvSpPr>
          <p:nvPr>
            <p:ph type="sldNum" sz="quarter" idx="4"/>
          </p:nvPr>
        </p:nvSpPr>
        <p:spPr>
          <a:xfrm>
            <a:off x="10484284" y="6356350"/>
            <a:ext cx="869515" cy="365125"/>
          </a:xfrm>
          <a:prstGeom prst="rect">
            <a:avLst/>
          </a:prstGeom>
        </p:spPr>
        <p:txBody>
          <a:bodyPr vert="horz" lIns="91440" tIns="45720" rIns="91440" bIns="45720" rtlCol="0" anchor="ctr"/>
          <a:lstStyle>
            <a:lvl1pPr algn="r">
              <a:defRPr sz="1200">
                <a:solidFill>
                  <a:schemeClr val="accent3"/>
                </a:solidFill>
                <a:latin typeface="Arial" panose="020B0604020202020204" pitchFamily="34" charset="0"/>
                <a:cs typeface="Arial" panose="020B0604020202020204" pitchFamily="34" charset="0"/>
              </a:defRPr>
            </a:lvl1pPr>
          </a:lstStyle>
          <a:p>
            <a:fld id="{74B1C585-FBEB-B94D-84D6-31F5CB8E650D}" type="slidenum">
              <a:rPr lang="en-US" smtClean="0"/>
              <a:pPr/>
              <a:t>‹#›</a:t>
            </a:fld>
            <a:endParaRPr lang="en-US" dirty="0"/>
          </a:p>
        </p:txBody>
      </p:sp>
    </p:spTree>
    <p:extLst>
      <p:ext uri="{BB962C8B-B14F-4D97-AF65-F5344CB8AC3E}">
        <p14:creationId xmlns:p14="http://schemas.microsoft.com/office/powerpoint/2010/main" val="3608443362"/>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234C2-C88E-8647-8715-1D7DBB1F3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481203-FEE2-F64C-87A1-75B88D8A6C15}"/>
              </a:ext>
            </a:extLst>
          </p:cNvPr>
          <p:cNvSpPr>
            <a:spLocks noGrp="1"/>
          </p:cNvSpPr>
          <p:nvPr>
            <p:ph type="body" idx="1"/>
          </p:nvPr>
        </p:nvSpPr>
        <p:spPr>
          <a:xfrm>
            <a:off x="838200" y="1825625"/>
            <a:ext cx="10515600" cy="41492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08C4DB-E6E4-BB47-9C0B-F6CD293BA399}"/>
              </a:ext>
            </a:extLst>
          </p:cNvPr>
          <p:cNvSpPr>
            <a:spLocks noGrp="1"/>
          </p:cNvSpPr>
          <p:nvPr>
            <p:ph type="dt" sz="half" idx="2"/>
          </p:nvPr>
        </p:nvSpPr>
        <p:spPr>
          <a:xfrm>
            <a:off x="7482216"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EA7D88E7-5660-4EF5-B90A-9D37F92CFAA4}" type="datetime1">
              <a:rPr lang="en-US" smtClean="0"/>
              <a:t>7/5/2022</a:t>
            </a:fld>
            <a:endParaRPr lang="en-US" dirty="0"/>
          </a:p>
        </p:txBody>
      </p:sp>
      <p:sp>
        <p:nvSpPr>
          <p:cNvPr id="5" name="Footer Placeholder 4">
            <a:extLst>
              <a:ext uri="{FF2B5EF4-FFF2-40B4-BE49-F238E27FC236}">
                <a16:creationId xmlns:a16="http://schemas.microsoft.com/office/drawing/2014/main" id="{1AF1FBE9-E978-9045-81BF-3CFB35B67BD7}"/>
              </a:ext>
            </a:extLst>
          </p:cNvPr>
          <p:cNvSpPr>
            <a:spLocks noGrp="1"/>
          </p:cNvSpPr>
          <p:nvPr>
            <p:ph type="ftr" sz="quarter" idx="3"/>
          </p:nvPr>
        </p:nvSpPr>
        <p:spPr>
          <a:xfrm>
            <a:off x="3367416"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C1DB3B16-A594-D640-B94A-7652545DBCBC}"/>
              </a:ext>
            </a:extLst>
          </p:cNvPr>
          <p:cNvSpPr>
            <a:spLocks noGrp="1"/>
          </p:cNvSpPr>
          <p:nvPr>
            <p:ph type="sldNum" sz="quarter" idx="4"/>
          </p:nvPr>
        </p:nvSpPr>
        <p:spPr>
          <a:xfrm>
            <a:off x="10484284" y="6356350"/>
            <a:ext cx="869515"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74B1C585-FBEB-B94D-84D6-31F5CB8E650D}" type="slidenum">
              <a:rPr lang="en-US" smtClean="0"/>
              <a:pPr/>
              <a:t>‹#›</a:t>
            </a:fld>
            <a:endParaRPr lang="en-US" dirty="0"/>
          </a:p>
        </p:txBody>
      </p:sp>
    </p:spTree>
    <p:extLst>
      <p:ext uri="{BB962C8B-B14F-4D97-AF65-F5344CB8AC3E}">
        <p14:creationId xmlns:p14="http://schemas.microsoft.com/office/powerpoint/2010/main" val="2107977326"/>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Lst>
  <p:hf hd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234C2-C88E-8647-8715-1D7DBB1F3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481203-FEE2-F64C-87A1-75B88D8A6C15}"/>
              </a:ext>
            </a:extLst>
          </p:cNvPr>
          <p:cNvSpPr>
            <a:spLocks noGrp="1"/>
          </p:cNvSpPr>
          <p:nvPr>
            <p:ph type="body" idx="1"/>
          </p:nvPr>
        </p:nvSpPr>
        <p:spPr>
          <a:xfrm>
            <a:off x="838200" y="1825625"/>
            <a:ext cx="10515600" cy="392382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08C4DB-E6E4-BB47-9C0B-F6CD293BA399}"/>
              </a:ext>
            </a:extLst>
          </p:cNvPr>
          <p:cNvSpPr>
            <a:spLocks noGrp="1"/>
          </p:cNvSpPr>
          <p:nvPr>
            <p:ph type="dt" sz="half" idx="2"/>
          </p:nvPr>
        </p:nvSpPr>
        <p:spPr>
          <a:xfrm>
            <a:off x="7482216" y="6356350"/>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E5DEF70D-C36A-406E-AB18-D0F6BFA8D9FA}" type="datetime1">
              <a:rPr lang="en-US" smtClean="0"/>
              <a:t>7/5/2022</a:t>
            </a:fld>
            <a:endParaRPr lang="en-US" dirty="0"/>
          </a:p>
        </p:txBody>
      </p:sp>
      <p:sp>
        <p:nvSpPr>
          <p:cNvPr id="5" name="Footer Placeholder 4">
            <a:extLst>
              <a:ext uri="{FF2B5EF4-FFF2-40B4-BE49-F238E27FC236}">
                <a16:creationId xmlns:a16="http://schemas.microsoft.com/office/drawing/2014/main" id="{1AF1FBE9-E978-9045-81BF-3CFB35B67BD7}"/>
              </a:ext>
            </a:extLst>
          </p:cNvPr>
          <p:cNvSpPr>
            <a:spLocks noGrp="1"/>
          </p:cNvSpPr>
          <p:nvPr>
            <p:ph type="ftr" sz="quarter" idx="3"/>
          </p:nvPr>
        </p:nvSpPr>
        <p:spPr>
          <a:xfrm>
            <a:off x="3367416" y="6356350"/>
            <a:ext cx="411480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C1DB3B16-A594-D640-B94A-7652545DBCBC}"/>
              </a:ext>
            </a:extLst>
          </p:cNvPr>
          <p:cNvSpPr>
            <a:spLocks noGrp="1"/>
          </p:cNvSpPr>
          <p:nvPr>
            <p:ph type="sldNum" sz="quarter" idx="4"/>
          </p:nvPr>
        </p:nvSpPr>
        <p:spPr>
          <a:xfrm>
            <a:off x="10484284" y="6356350"/>
            <a:ext cx="869515"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74B1C585-FBEB-B94D-84D6-31F5CB8E650D}" type="slidenum">
              <a:rPr lang="en-US" smtClean="0"/>
              <a:pPr/>
              <a:t>‹#›</a:t>
            </a:fld>
            <a:endParaRPr lang="en-US" dirty="0"/>
          </a:p>
        </p:txBody>
      </p:sp>
    </p:spTree>
    <p:extLst>
      <p:ext uri="{BB962C8B-B14F-4D97-AF65-F5344CB8AC3E}">
        <p14:creationId xmlns:p14="http://schemas.microsoft.com/office/powerpoint/2010/main" val="3201945860"/>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234C2-C88E-8647-8715-1D7DBB1F3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481203-FEE2-F64C-87A1-75B88D8A6C15}"/>
              </a:ext>
            </a:extLst>
          </p:cNvPr>
          <p:cNvSpPr>
            <a:spLocks noGrp="1"/>
          </p:cNvSpPr>
          <p:nvPr>
            <p:ph type="body" idx="1"/>
          </p:nvPr>
        </p:nvSpPr>
        <p:spPr>
          <a:xfrm>
            <a:off x="838200" y="1825625"/>
            <a:ext cx="10515600" cy="392382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08C4DB-E6E4-BB47-9C0B-F6CD293BA399}"/>
              </a:ext>
            </a:extLst>
          </p:cNvPr>
          <p:cNvSpPr>
            <a:spLocks noGrp="1"/>
          </p:cNvSpPr>
          <p:nvPr>
            <p:ph type="dt" sz="half" idx="2"/>
          </p:nvPr>
        </p:nvSpPr>
        <p:spPr>
          <a:xfrm>
            <a:off x="7482216" y="6356350"/>
            <a:ext cx="2743200" cy="365125"/>
          </a:xfrm>
          <a:prstGeom prst="rect">
            <a:avLst/>
          </a:prstGeom>
        </p:spPr>
        <p:txBody>
          <a:bodyPr vert="horz" lIns="91440" tIns="45720" rIns="91440" bIns="45720" rtlCol="0" anchor="ctr"/>
          <a:lstStyle>
            <a:lvl1pPr algn="r">
              <a:defRPr sz="1200">
                <a:solidFill>
                  <a:schemeClr val="accent3"/>
                </a:solidFill>
                <a:latin typeface="Arial" panose="020B0604020202020204" pitchFamily="34" charset="0"/>
                <a:cs typeface="Arial" panose="020B0604020202020204" pitchFamily="34" charset="0"/>
              </a:defRPr>
            </a:lvl1pPr>
          </a:lstStyle>
          <a:p>
            <a:fld id="{EBF1DFC1-7E46-4D20-AAAF-1B573BC927EB}" type="datetime1">
              <a:rPr lang="en-US" smtClean="0"/>
              <a:t>7/5/2022</a:t>
            </a:fld>
            <a:endParaRPr lang="en-US" dirty="0"/>
          </a:p>
        </p:txBody>
      </p:sp>
      <p:sp>
        <p:nvSpPr>
          <p:cNvPr id="5" name="Footer Placeholder 4">
            <a:extLst>
              <a:ext uri="{FF2B5EF4-FFF2-40B4-BE49-F238E27FC236}">
                <a16:creationId xmlns:a16="http://schemas.microsoft.com/office/drawing/2014/main" id="{1AF1FBE9-E978-9045-81BF-3CFB35B67BD7}"/>
              </a:ext>
            </a:extLst>
          </p:cNvPr>
          <p:cNvSpPr>
            <a:spLocks noGrp="1"/>
          </p:cNvSpPr>
          <p:nvPr>
            <p:ph type="ftr" sz="quarter" idx="3"/>
          </p:nvPr>
        </p:nvSpPr>
        <p:spPr>
          <a:xfrm>
            <a:off x="3367416" y="6356350"/>
            <a:ext cx="4114800" cy="365125"/>
          </a:xfrm>
          <a:prstGeom prst="rect">
            <a:avLst/>
          </a:prstGeom>
        </p:spPr>
        <p:txBody>
          <a:bodyPr vert="horz" lIns="91440" tIns="45720" rIns="91440" bIns="45720" rtlCol="0" anchor="ctr"/>
          <a:lstStyle>
            <a:lvl1pPr algn="ctr">
              <a:defRPr sz="1200">
                <a:solidFill>
                  <a:schemeClr val="accent3"/>
                </a:solidFill>
                <a:latin typeface="Arial" panose="020B0604020202020204" pitchFamily="34" charset="0"/>
                <a:cs typeface="Arial" panose="020B0604020202020204" pitchFamily="34" charset="0"/>
              </a:defRPr>
            </a:lvl1p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C1DB3B16-A594-D640-B94A-7652545DBCBC}"/>
              </a:ext>
            </a:extLst>
          </p:cNvPr>
          <p:cNvSpPr>
            <a:spLocks noGrp="1"/>
          </p:cNvSpPr>
          <p:nvPr>
            <p:ph type="sldNum" sz="quarter" idx="4"/>
          </p:nvPr>
        </p:nvSpPr>
        <p:spPr>
          <a:xfrm>
            <a:off x="10484284" y="6356350"/>
            <a:ext cx="869515" cy="365125"/>
          </a:xfrm>
          <a:prstGeom prst="rect">
            <a:avLst/>
          </a:prstGeom>
        </p:spPr>
        <p:txBody>
          <a:bodyPr vert="horz" lIns="91440" tIns="45720" rIns="91440" bIns="45720" rtlCol="0" anchor="ctr"/>
          <a:lstStyle>
            <a:lvl1pPr algn="r">
              <a:defRPr sz="1200">
                <a:solidFill>
                  <a:schemeClr val="accent3"/>
                </a:solidFill>
                <a:latin typeface="Arial" panose="020B0604020202020204" pitchFamily="34" charset="0"/>
                <a:cs typeface="Arial" panose="020B0604020202020204" pitchFamily="34" charset="0"/>
              </a:defRPr>
            </a:lvl1pPr>
          </a:lstStyle>
          <a:p>
            <a:fld id="{74B1C585-FBEB-B94D-84D6-31F5CB8E650D}" type="slidenum">
              <a:rPr lang="en-US" smtClean="0"/>
              <a:pPr/>
              <a:t>‹#›</a:t>
            </a:fld>
            <a:endParaRPr lang="en-US" dirty="0"/>
          </a:p>
        </p:txBody>
      </p:sp>
    </p:spTree>
    <p:extLst>
      <p:ext uri="{BB962C8B-B14F-4D97-AF65-F5344CB8AC3E}">
        <p14:creationId xmlns:p14="http://schemas.microsoft.com/office/powerpoint/2010/main" val="213833867"/>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Lst>
  <p:hf hd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234C2-C88E-8647-8715-1D7DBB1F3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481203-FEE2-F64C-87A1-75B88D8A6C15}"/>
              </a:ext>
            </a:extLst>
          </p:cNvPr>
          <p:cNvSpPr>
            <a:spLocks noGrp="1"/>
          </p:cNvSpPr>
          <p:nvPr>
            <p:ph type="body" idx="1"/>
          </p:nvPr>
        </p:nvSpPr>
        <p:spPr>
          <a:xfrm>
            <a:off x="838200" y="1825625"/>
            <a:ext cx="10515600" cy="392382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08C4DB-E6E4-BB47-9C0B-F6CD293BA399}"/>
              </a:ext>
            </a:extLst>
          </p:cNvPr>
          <p:cNvSpPr>
            <a:spLocks noGrp="1"/>
          </p:cNvSpPr>
          <p:nvPr>
            <p:ph type="dt" sz="half" idx="2"/>
          </p:nvPr>
        </p:nvSpPr>
        <p:spPr>
          <a:xfrm>
            <a:off x="7482216" y="6356350"/>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C414E0E1-403E-438B-94C9-3A74C86F20CC}" type="datetime1">
              <a:rPr lang="en-US" smtClean="0"/>
              <a:t>7/5/2022</a:t>
            </a:fld>
            <a:endParaRPr lang="en-US" dirty="0"/>
          </a:p>
        </p:txBody>
      </p:sp>
      <p:sp>
        <p:nvSpPr>
          <p:cNvPr id="5" name="Footer Placeholder 4">
            <a:extLst>
              <a:ext uri="{FF2B5EF4-FFF2-40B4-BE49-F238E27FC236}">
                <a16:creationId xmlns:a16="http://schemas.microsoft.com/office/drawing/2014/main" id="{1AF1FBE9-E978-9045-81BF-3CFB35B67BD7}"/>
              </a:ext>
            </a:extLst>
          </p:cNvPr>
          <p:cNvSpPr>
            <a:spLocks noGrp="1"/>
          </p:cNvSpPr>
          <p:nvPr>
            <p:ph type="ftr" sz="quarter" idx="3"/>
          </p:nvPr>
        </p:nvSpPr>
        <p:spPr>
          <a:xfrm>
            <a:off x="3367416" y="6356350"/>
            <a:ext cx="411480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C1DB3B16-A594-D640-B94A-7652545DBCBC}"/>
              </a:ext>
            </a:extLst>
          </p:cNvPr>
          <p:cNvSpPr>
            <a:spLocks noGrp="1"/>
          </p:cNvSpPr>
          <p:nvPr>
            <p:ph type="sldNum" sz="quarter" idx="4"/>
          </p:nvPr>
        </p:nvSpPr>
        <p:spPr>
          <a:xfrm>
            <a:off x="10484284" y="6356350"/>
            <a:ext cx="869515"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74B1C585-FBEB-B94D-84D6-31F5CB8E650D}" type="slidenum">
              <a:rPr lang="en-US" smtClean="0"/>
              <a:pPr/>
              <a:t>‹#›</a:t>
            </a:fld>
            <a:endParaRPr lang="en-US" dirty="0"/>
          </a:p>
        </p:txBody>
      </p:sp>
    </p:spTree>
    <p:extLst>
      <p:ext uri="{BB962C8B-B14F-4D97-AF65-F5344CB8AC3E}">
        <p14:creationId xmlns:p14="http://schemas.microsoft.com/office/powerpoint/2010/main" val="95191052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234C2-C88E-8647-8715-1D7DBB1F3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481203-FEE2-F64C-87A1-75B88D8A6C15}"/>
              </a:ext>
            </a:extLst>
          </p:cNvPr>
          <p:cNvSpPr>
            <a:spLocks noGrp="1"/>
          </p:cNvSpPr>
          <p:nvPr>
            <p:ph type="body" idx="1"/>
          </p:nvPr>
        </p:nvSpPr>
        <p:spPr>
          <a:xfrm>
            <a:off x="838200" y="1825625"/>
            <a:ext cx="10515600" cy="392382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08C4DB-E6E4-BB47-9C0B-F6CD293BA399}"/>
              </a:ext>
            </a:extLst>
          </p:cNvPr>
          <p:cNvSpPr>
            <a:spLocks noGrp="1"/>
          </p:cNvSpPr>
          <p:nvPr>
            <p:ph type="dt" sz="half" idx="2"/>
          </p:nvPr>
        </p:nvSpPr>
        <p:spPr>
          <a:xfrm>
            <a:off x="7482216" y="6356350"/>
            <a:ext cx="2743200" cy="365125"/>
          </a:xfrm>
          <a:prstGeom prst="rect">
            <a:avLst/>
          </a:prstGeom>
        </p:spPr>
        <p:txBody>
          <a:bodyPr vert="horz" lIns="91440" tIns="45720" rIns="91440" bIns="45720" rtlCol="0" anchor="ctr"/>
          <a:lstStyle>
            <a:lvl1pPr algn="r">
              <a:defRPr sz="1200">
                <a:solidFill>
                  <a:schemeClr val="accent3"/>
                </a:solidFill>
                <a:latin typeface="Arial" panose="020B0604020202020204" pitchFamily="34" charset="0"/>
                <a:cs typeface="Arial" panose="020B0604020202020204" pitchFamily="34" charset="0"/>
              </a:defRPr>
            </a:lvl1pPr>
          </a:lstStyle>
          <a:p>
            <a:fld id="{08F35329-CB9A-4C10-9152-A07C84072856}" type="datetime1">
              <a:rPr lang="en-US" smtClean="0"/>
              <a:t>7/5/2022</a:t>
            </a:fld>
            <a:endParaRPr lang="en-US" dirty="0"/>
          </a:p>
        </p:txBody>
      </p:sp>
      <p:sp>
        <p:nvSpPr>
          <p:cNvPr id="5" name="Footer Placeholder 4">
            <a:extLst>
              <a:ext uri="{FF2B5EF4-FFF2-40B4-BE49-F238E27FC236}">
                <a16:creationId xmlns:a16="http://schemas.microsoft.com/office/drawing/2014/main" id="{1AF1FBE9-E978-9045-81BF-3CFB35B67BD7}"/>
              </a:ext>
            </a:extLst>
          </p:cNvPr>
          <p:cNvSpPr>
            <a:spLocks noGrp="1"/>
          </p:cNvSpPr>
          <p:nvPr>
            <p:ph type="ftr" sz="quarter" idx="3"/>
          </p:nvPr>
        </p:nvSpPr>
        <p:spPr>
          <a:xfrm>
            <a:off x="3367416" y="6356350"/>
            <a:ext cx="4114800" cy="365125"/>
          </a:xfrm>
          <a:prstGeom prst="rect">
            <a:avLst/>
          </a:prstGeom>
        </p:spPr>
        <p:txBody>
          <a:bodyPr vert="horz" lIns="91440" tIns="45720" rIns="91440" bIns="45720" rtlCol="0" anchor="ctr"/>
          <a:lstStyle>
            <a:lvl1pPr algn="ctr">
              <a:defRPr sz="1200">
                <a:solidFill>
                  <a:schemeClr val="accent3"/>
                </a:solidFill>
                <a:latin typeface="Arial" panose="020B0604020202020204" pitchFamily="34" charset="0"/>
                <a:cs typeface="Arial" panose="020B0604020202020204" pitchFamily="34" charset="0"/>
              </a:defRPr>
            </a:lvl1p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C1DB3B16-A594-D640-B94A-7652545DBCBC}"/>
              </a:ext>
            </a:extLst>
          </p:cNvPr>
          <p:cNvSpPr>
            <a:spLocks noGrp="1"/>
          </p:cNvSpPr>
          <p:nvPr>
            <p:ph type="sldNum" sz="quarter" idx="4"/>
          </p:nvPr>
        </p:nvSpPr>
        <p:spPr>
          <a:xfrm>
            <a:off x="10484284" y="6356350"/>
            <a:ext cx="869515" cy="365125"/>
          </a:xfrm>
          <a:prstGeom prst="rect">
            <a:avLst/>
          </a:prstGeom>
        </p:spPr>
        <p:txBody>
          <a:bodyPr vert="horz" lIns="91440" tIns="45720" rIns="91440" bIns="45720" rtlCol="0" anchor="ctr"/>
          <a:lstStyle>
            <a:lvl1pPr algn="r">
              <a:defRPr sz="1200">
                <a:solidFill>
                  <a:schemeClr val="accent3"/>
                </a:solidFill>
                <a:latin typeface="Arial" panose="020B0604020202020204" pitchFamily="34" charset="0"/>
                <a:cs typeface="Arial" panose="020B0604020202020204" pitchFamily="34" charset="0"/>
              </a:defRPr>
            </a:lvl1pPr>
          </a:lstStyle>
          <a:p>
            <a:fld id="{74B1C585-FBEB-B94D-84D6-31F5CB8E650D}" type="slidenum">
              <a:rPr lang="en-US" smtClean="0"/>
              <a:pPr/>
              <a:t>‹#›</a:t>
            </a:fld>
            <a:endParaRPr lang="en-US" dirty="0"/>
          </a:p>
        </p:txBody>
      </p:sp>
    </p:spTree>
    <p:extLst>
      <p:ext uri="{BB962C8B-B14F-4D97-AF65-F5344CB8AC3E}">
        <p14:creationId xmlns:p14="http://schemas.microsoft.com/office/powerpoint/2010/main" val="1727568332"/>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234C2-C88E-8647-8715-1D7DBB1F3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481203-FEE2-F64C-87A1-75B88D8A6C15}"/>
              </a:ext>
            </a:extLst>
          </p:cNvPr>
          <p:cNvSpPr>
            <a:spLocks noGrp="1"/>
          </p:cNvSpPr>
          <p:nvPr>
            <p:ph type="body" idx="1"/>
          </p:nvPr>
        </p:nvSpPr>
        <p:spPr>
          <a:xfrm>
            <a:off x="838200" y="1825625"/>
            <a:ext cx="10515600" cy="41492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08C4DB-E6E4-BB47-9C0B-F6CD293BA399}"/>
              </a:ext>
            </a:extLst>
          </p:cNvPr>
          <p:cNvSpPr>
            <a:spLocks noGrp="1"/>
          </p:cNvSpPr>
          <p:nvPr>
            <p:ph type="dt" sz="half" idx="2"/>
          </p:nvPr>
        </p:nvSpPr>
        <p:spPr>
          <a:xfrm>
            <a:off x="7482216"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8FD98F8F-BAA8-4B55-9163-ACAA7B2AA92B}" type="datetime1">
              <a:rPr lang="en-US" smtClean="0"/>
              <a:t>7/5/2022</a:t>
            </a:fld>
            <a:endParaRPr lang="en-US" dirty="0"/>
          </a:p>
        </p:txBody>
      </p:sp>
      <p:sp>
        <p:nvSpPr>
          <p:cNvPr id="5" name="Footer Placeholder 4">
            <a:extLst>
              <a:ext uri="{FF2B5EF4-FFF2-40B4-BE49-F238E27FC236}">
                <a16:creationId xmlns:a16="http://schemas.microsoft.com/office/drawing/2014/main" id="{1AF1FBE9-E978-9045-81BF-3CFB35B67BD7}"/>
              </a:ext>
            </a:extLst>
          </p:cNvPr>
          <p:cNvSpPr>
            <a:spLocks noGrp="1"/>
          </p:cNvSpPr>
          <p:nvPr>
            <p:ph type="ftr" sz="quarter" idx="3"/>
          </p:nvPr>
        </p:nvSpPr>
        <p:spPr>
          <a:xfrm>
            <a:off x="3367416"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C1DB3B16-A594-D640-B94A-7652545DBCBC}"/>
              </a:ext>
            </a:extLst>
          </p:cNvPr>
          <p:cNvSpPr>
            <a:spLocks noGrp="1"/>
          </p:cNvSpPr>
          <p:nvPr>
            <p:ph type="sldNum" sz="quarter" idx="4"/>
          </p:nvPr>
        </p:nvSpPr>
        <p:spPr>
          <a:xfrm>
            <a:off x="10484284" y="6356350"/>
            <a:ext cx="869515"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74B1C585-FBEB-B94D-84D6-31F5CB8E650D}" type="slidenum">
              <a:rPr lang="en-US" smtClean="0"/>
              <a:pPr/>
              <a:t>‹#›</a:t>
            </a:fld>
            <a:endParaRPr lang="en-US" dirty="0"/>
          </a:p>
        </p:txBody>
      </p:sp>
    </p:spTree>
    <p:extLst>
      <p:ext uri="{BB962C8B-B14F-4D97-AF65-F5344CB8AC3E}">
        <p14:creationId xmlns:p14="http://schemas.microsoft.com/office/powerpoint/2010/main" val="987419522"/>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Lst>
  <p:hf hd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234C2-C88E-8647-8715-1D7DBB1F3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481203-FEE2-F64C-87A1-75B88D8A6C15}"/>
              </a:ext>
            </a:extLst>
          </p:cNvPr>
          <p:cNvSpPr>
            <a:spLocks noGrp="1"/>
          </p:cNvSpPr>
          <p:nvPr>
            <p:ph type="body" idx="1"/>
          </p:nvPr>
        </p:nvSpPr>
        <p:spPr>
          <a:xfrm>
            <a:off x="838200" y="1825625"/>
            <a:ext cx="10515600" cy="392382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08C4DB-E6E4-BB47-9C0B-F6CD293BA399}"/>
              </a:ext>
            </a:extLst>
          </p:cNvPr>
          <p:cNvSpPr>
            <a:spLocks noGrp="1"/>
          </p:cNvSpPr>
          <p:nvPr>
            <p:ph type="dt" sz="half" idx="2"/>
          </p:nvPr>
        </p:nvSpPr>
        <p:spPr>
          <a:xfrm>
            <a:off x="7482216" y="6356350"/>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CBE9AACD-BEA4-4ACD-ABE9-D4F5CCFDEEBA}" type="datetime1">
              <a:rPr lang="en-US" smtClean="0"/>
              <a:t>7/5/2022</a:t>
            </a:fld>
            <a:endParaRPr lang="en-US" dirty="0"/>
          </a:p>
        </p:txBody>
      </p:sp>
      <p:sp>
        <p:nvSpPr>
          <p:cNvPr id="5" name="Footer Placeholder 4">
            <a:extLst>
              <a:ext uri="{FF2B5EF4-FFF2-40B4-BE49-F238E27FC236}">
                <a16:creationId xmlns:a16="http://schemas.microsoft.com/office/drawing/2014/main" id="{1AF1FBE9-E978-9045-81BF-3CFB35B67BD7}"/>
              </a:ext>
            </a:extLst>
          </p:cNvPr>
          <p:cNvSpPr>
            <a:spLocks noGrp="1"/>
          </p:cNvSpPr>
          <p:nvPr>
            <p:ph type="ftr" sz="quarter" idx="3"/>
          </p:nvPr>
        </p:nvSpPr>
        <p:spPr>
          <a:xfrm>
            <a:off x="3367416" y="6356350"/>
            <a:ext cx="411480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C1DB3B16-A594-D640-B94A-7652545DBCBC}"/>
              </a:ext>
            </a:extLst>
          </p:cNvPr>
          <p:cNvSpPr>
            <a:spLocks noGrp="1"/>
          </p:cNvSpPr>
          <p:nvPr>
            <p:ph type="sldNum" sz="quarter" idx="4"/>
          </p:nvPr>
        </p:nvSpPr>
        <p:spPr>
          <a:xfrm>
            <a:off x="10484284" y="6356350"/>
            <a:ext cx="869515"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74B1C585-FBEB-B94D-84D6-31F5CB8E650D}" type="slidenum">
              <a:rPr lang="en-US" smtClean="0"/>
              <a:pPr/>
              <a:t>‹#›</a:t>
            </a:fld>
            <a:endParaRPr lang="en-US" dirty="0"/>
          </a:p>
        </p:txBody>
      </p:sp>
    </p:spTree>
    <p:extLst>
      <p:ext uri="{BB962C8B-B14F-4D97-AF65-F5344CB8AC3E}">
        <p14:creationId xmlns:p14="http://schemas.microsoft.com/office/powerpoint/2010/main" val="1597903687"/>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234C2-C88E-8647-8715-1D7DBB1F3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481203-FEE2-F64C-87A1-75B88D8A6C15}"/>
              </a:ext>
            </a:extLst>
          </p:cNvPr>
          <p:cNvSpPr>
            <a:spLocks noGrp="1"/>
          </p:cNvSpPr>
          <p:nvPr>
            <p:ph type="body" idx="1"/>
          </p:nvPr>
        </p:nvSpPr>
        <p:spPr>
          <a:xfrm>
            <a:off x="838200" y="1825625"/>
            <a:ext cx="10515600" cy="392382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08C4DB-E6E4-BB47-9C0B-F6CD293BA399}"/>
              </a:ext>
            </a:extLst>
          </p:cNvPr>
          <p:cNvSpPr>
            <a:spLocks noGrp="1"/>
          </p:cNvSpPr>
          <p:nvPr>
            <p:ph type="dt" sz="half" idx="2"/>
          </p:nvPr>
        </p:nvSpPr>
        <p:spPr>
          <a:xfrm>
            <a:off x="7482216" y="6356350"/>
            <a:ext cx="2743200" cy="365125"/>
          </a:xfrm>
          <a:prstGeom prst="rect">
            <a:avLst/>
          </a:prstGeom>
        </p:spPr>
        <p:txBody>
          <a:bodyPr vert="horz" lIns="91440" tIns="45720" rIns="91440" bIns="45720" rtlCol="0" anchor="ctr"/>
          <a:lstStyle>
            <a:lvl1pPr algn="r">
              <a:defRPr sz="1200">
                <a:solidFill>
                  <a:schemeClr val="accent3"/>
                </a:solidFill>
                <a:latin typeface="Arial" panose="020B0604020202020204" pitchFamily="34" charset="0"/>
                <a:cs typeface="Arial" panose="020B0604020202020204" pitchFamily="34" charset="0"/>
              </a:defRPr>
            </a:lvl1pPr>
          </a:lstStyle>
          <a:p>
            <a:fld id="{F223C7A0-0DA0-4707-B433-4E58A10316CF}" type="datetime1">
              <a:rPr lang="en-US" smtClean="0"/>
              <a:t>7/5/2022</a:t>
            </a:fld>
            <a:endParaRPr lang="en-US" dirty="0"/>
          </a:p>
        </p:txBody>
      </p:sp>
      <p:sp>
        <p:nvSpPr>
          <p:cNvPr id="5" name="Footer Placeholder 4">
            <a:extLst>
              <a:ext uri="{FF2B5EF4-FFF2-40B4-BE49-F238E27FC236}">
                <a16:creationId xmlns:a16="http://schemas.microsoft.com/office/drawing/2014/main" id="{1AF1FBE9-E978-9045-81BF-3CFB35B67BD7}"/>
              </a:ext>
            </a:extLst>
          </p:cNvPr>
          <p:cNvSpPr>
            <a:spLocks noGrp="1"/>
          </p:cNvSpPr>
          <p:nvPr>
            <p:ph type="ftr" sz="quarter" idx="3"/>
          </p:nvPr>
        </p:nvSpPr>
        <p:spPr>
          <a:xfrm>
            <a:off x="3367416" y="6356350"/>
            <a:ext cx="4114800" cy="365125"/>
          </a:xfrm>
          <a:prstGeom prst="rect">
            <a:avLst/>
          </a:prstGeom>
        </p:spPr>
        <p:txBody>
          <a:bodyPr vert="horz" lIns="91440" tIns="45720" rIns="91440" bIns="45720" rtlCol="0" anchor="ctr"/>
          <a:lstStyle>
            <a:lvl1pPr algn="ctr">
              <a:defRPr sz="1200">
                <a:solidFill>
                  <a:schemeClr val="accent3"/>
                </a:solidFill>
                <a:latin typeface="Arial" panose="020B0604020202020204" pitchFamily="34" charset="0"/>
                <a:cs typeface="Arial" panose="020B0604020202020204" pitchFamily="34" charset="0"/>
              </a:defRPr>
            </a:lvl1p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C1DB3B16-A594-D640-B94A-7652545DBCBC}"/>
              </a:ext>
            </a:extLst>
          </p:cNvPr>
          <p:cNvSpPr>
            <a:spLocks noGrp="1"/>
          </p:cNvSpPr>
          <p:nvPr>
            <p:ph type="sldNum" sz="quarter" idx="4"/>
          </p:nvPr>
        </p:nvSpPr>
        <p:spPr>
          <a:xfrm>
            <a:off x="10484284" y="6356350"/>
            <a:ext cx="869515" cy="365125"/>
          </a:xfrm>
          <a:prstGeom prst="rect">
            <a:avLst/>
          </a:prstGeom>
        </p:spPr>
        <p:txBody>
          <a:bodyPr vert="horz" lIns="91440" tIns="45720" rIns="91440" bIns="45720" rtlCol="0" anchor="ctr"/>
          <a:lstStyle>
            <a:lvl1pPr algn="r">
              <a:defRPr sz="1200">
                <a:solidFill>
                  <a:schemeClr val="accent3"/>
                </a:solidFill>
                <a:latin typeface="Arial" panose="020B0604020202020204" pitchFamily="34" charset="0"/>
                <a:cs typeface="Arial" panose="020B0604020202020204" pitchFamily="34" charset="0"/>
              </a:defRPr>
            </a:lvl1pPr>
          </a:lstStyle>
          <a:p>
            <a:fld id="{74B1C585-FBEB-B94D-84D6-31F5CB8E650D}" type="slidenum">
              <a:rPr lang="en-US" smtClean="0"/>
              <a:pPr/>
              <a:t>‹#›</a:t>
            </a:fld>
            <a:endParaRPr lang="en-US" dirty="0"/>
          </a:p>
        </p:txBody>
      </p:sp>
    </p:spTree>
    <p:extLst>
      <p:ext uri="{BB962C8B-B14F-4D97-AF65-F5344CB8AC3E}">
        <p14:creationId xmlns:p14="http://schemas.microsoft.com/office/powerpoint/2010/main" val="1263785354"/>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Lst>
  <p:hf hd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234C2-C88E-8647-8715-1D7DBB1F3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481203-FEE2-F64C-87A1-75B88D8A6C15}"/>
              </a:ext>
            </a:extLst>
          </p:cNvPr>
          <p:cNvSpPr>
            <a:spLocks noGrp="1"/>
          </p:cNvSpPr>
          <p:nvPr>
            <p:ph type="body" idx="1"/>
          </p:nvPr>
        </p:nvSpPr>
        <p:spPr>
          <a:xfrm>
            <a:off x="838200" y="1825625"/>
            <a:ext cx="10515600" cy="392382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08C4DB-E6E4-BB47-9C0B-F6CD293BA399}"/>
              </a:ext>
            </a:extLst>
          </p:cNvPr>
          <p:cNvSpPr>
            <a:spLocks noGrp="1"/>
          </p:cNvSpPr>
          <p:nvPr>
            <p:ph type="dt" sz="half" idx="2"/>
          </p:nvPr>
        </p:nvSpPr>
        <p:spPr>
          <a:xfrm>
            <a:off x="7482216" y="6356350"/>
            <a:ext cx="2743200" cy="365125"/>
          </a:xfrm>
          <a:prstGeom prst="rect">
            <a:avLst/>
          </a:prstGeom>
        </p:spPr>
        <p:txBody>
          <a:bodyPr vert="horz" lIns="91440" tIns="45720" rIns="91440" bIns="45720" rtlCol="0" anchor="ctr"/>
          <a:lstStyle>
            <a:lvl1pPr algn="r">
              <a:defRPr sz="1200">
                <a:solidFill>
                  <a:schemeClr val="accent3"/>
                </a:solidFill>
                <a:latin typeface="Arial" panose="020B0604020202020204" pitchFamily="34" charset="0"/>
                <a:cs typeface="Arial" panose="020B0604020202020204" pitchFamily="34" charset="0"/>
              </a:defRPr>
            </a:lvl1pPr>
          </a:lstStyle>
          <a:p>
            <a:fld id="{E283BBB1-EF15-4EC5-A807-B3745CEAC7A1}" type="datetime1">
              <a:rPr lang="en-US" smtClean="0"/>
              <a:t>7/5/2022</a:t>
            </a:fld>
            <a:endParaRPr lang="en-US" dirty="0"/>
          </a:p>
        </p:txBody>
      </p:sp>
      <p:sp>
        <p:nvSpPr>
          <p:cNvPr id="5" name="Footer Placeholder 4">
            <a:extLst>
              <a:ext uri="{FF2B5EF4-FFF2-40B4-BE49-F238E27FC236}">
                <a16:creationId xmlns:a16="http://schemas.microsoft.com/office/drawing/2014/main" id="{1AF1FBE9-E978-9045-81BF-3CFB35B67BD7}"/>
              </a:ext>
            </a:extLst>
          </p:cNvPr>
          <p:cNvSpPr>
            <a:spLocks noGrp="1"/>
          </p:cNvSpPr>
          <p:nvPr>
            <p:ph type="ftr" sz="quarter" idx="3"/>
          </p:nvPr>
        </p:nvSpPr>
        <p:spPr>
          <a:xfrm>
            <a:off x="3367416" y="6356350"/>
            <a:ext cx="4114800" cy="365125"/>
          </a:xfrm>
          <a:prstGeom prst="rect">
            <a:avLst/>
          </a:prstGeom>
        </p:spPr>
        <p:txBody>
          <a:bodyPr vert="horz" lIns="91440" tIns="45720" rIns="91440" bIns="45720" rtlCol="0" anchor="ctr"/>
          <a:lstStyle>
            <a:lvl1pPr algn="ctr">
              <a:defRPr sz="1200">
                <a:solidFill>
                  <a:schemeClr val="accent3"/>
                </a:solidFill>
                <a:latin typeface="Arial" panose="020B0604020202020204" pitchFamily="34" charset="0"/>
                <a:cs typeface="Arial" panose="020B0604020202020204" pitchFamily="34" charset="0"/>
              </a:defRPr>
            </a:lvl1p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C1DB3B16-A594-D640-B94A-7652545DBCBC}"/>
              </a:ext>
            </a:extLst>
          </p:cNvPr>
          <p:cNvSpPr>
            <a:spLocks noGrp="1"/>
          </p:cNvSpPr>
          <p:nvPr>
            <p:ph type="sldNum" sz="quarter" idx="4"/>
          </p:nvPr>
        </p:nvSpPr>
        <p:spPr>
          <a:xfrm>
            <a:off x="10484284" y="6356350"/>
            <a:ext cx="869515" cy="365125"/>
          </a:xfrm>
          <a:prstGeom prst="rect">
            <a:avLst/>
          </a:prstGeom>
        </p:spPr>
        <p:txBody>
          <a:bodyPr vert="horz" lIns="91440" tIns="45720" rIns="91440" bIns="45720" rtlCol="0" anchor="ctr"/>
          <a:lstStyle>
            <a:lvl1pPr algn="r">
              <a:defRPr sz="1200">
                <a:solidFill>
                  <a:schemeClr val="accent3"/>
                </a:solidFill>
                <a:latin typeface="Arial" panose="020B0604020202020204" pitchFamily="34" charset="0"/>
                <a:cs typeface="Arial" panose="020B0604020202020204" pitchFamily="34" charset="0"/>
              </a:defRPr>
            </a:lvl1pPr>
          </a:lstStyle>
          <a:p>
            <a:fld id="{74B1C585-FBEB-B94D-84D6-31F5CB8E650D}" type="slidenum">
              <a:rPr lang="en-US" smtClean="0"/>
              <a:pPr/>
              <a:t>‹#›</a:t>
            </a:fld>
            <a:endParaRPr lang="en-US" dirty="0"/>
          </a:p>
        </p:txBody>
      </p:sp>
    </p:spTree>
    <p:extLst>
      <p:ext uri="{BB962C8B-B14F-4D97-AF65-F5344CB8AC3E}">
        <p14:creationId xmlns:p14="http://schemas.microsoft.com/office/powerpoint/2010/main" val="4111597872"/>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234C2-C88E-8647-8715-1D7DBB1F3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481203-FEE2-F64C-87A1-75B88D8A6C15}"/>
              </a:ext>
            </a:extLst>
          </p:cNvPr>
          <p:cNvSpPr>
            <a:spLocks noGrp="1"/>
          </p:cNvSpPr>
          <p:nvPr>
            <p:ph type="body" idx="1"/>
          </p:nvPr>
        </p:nvSpPr>
        <p:spPr>
          <a:xfrm>
            <a:off x="838200" y="1825625"/>
            <a:ext cx="10515600" cy="41492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08C4DB-E6E4-BB47-9C0B-F6CD293BA399}"/>
              </a:ext>
            </a:extLst>
          </p:cNvPr>
          <p:cNvSpPr>
            <a:spLocks noGrp="1"/>
          </p:cNvSpPr>
          <p:nvPr>
            <p:ph type="dt" sz="half" idx="2"/>
          </p:nvPr>
        </p:nvSpPr>
        <p:spPr>
          <a:xfrm>
            <a:off x="7482216"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7C4E588F-D5F7-4F01-8399-8B66895E254B}" type="datetime1">
              <a:rPr lang="en-US" smtClean="0"/>
              <a:t>7/5/2022</a:t>
            </a:fld>
            <a:endParaRPr lang="en-US" dirty="0"/>
          </a:p>
        </p:txBody>
      </p:sp>
      <p:sp>
        <p:nvSpPr>
          <p:cNvPr id="5" name="Footer Placeholder 4">
            <a:extLst>
              <a:ext uri="{FF2B5EF4-FFF2-40B4-BE49-F238E27FC236}">
                <a16:creationId xmlns:a16="http://schemas.microsoft.com/office/drawing/2014/main" id="{1AF1FBE9-E978-9045-81BF-3CFB35B67BD7}"/>
              </a:ext>
            </a:extLst>
          </p:cNvPr>
          <p:cNvSpPr>
            <a:spLocks noGrp="1"/>
          </p:cNvSpPr>
          <p:nvPr>
            <p:ph type="ftr" sz="quarter" idx="3"/>
          </p:nvPr>
        </p:nvSpPr>
        <p:spPr>
          <a:xfrm>
            <a:off x="3507129" y="6356350"/>
            <a:ext cx="3975087"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C1DB3B16-A594-D640-B94A-7652545DBCBC}"/>
              </a:ext>
            </a:extLst>
          </p:cNvPr>
          <p:cNvSpPr>
            <a:spLocks noGrp="1"/>
          </p:cNvSpPr>
          <p:nvPr>
            <p:ph type="sldNum" sz="quarter" idx="4"/>
          </p:nvPr>
        </p:nvSpPr>
        <p:spPr>
          <a:xfrm>
            <a:off x="10484284" y="6356350"/>
            <a:ext cx="869515"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74B1C585-FBEB-B94D-84D6-31F5CB8E650D}" type="slidenum">
              <a:rPr lang="en-US" smtClean="0"/>
              <a:pPr/>
              <a:t>‹#›</a:t>
            </a:fld>
            <a:endParaRPr lang="en-US" dirty="0"/>
          </a:p>
        </p:txBody>
      </p:sp>
    </p:spTree>
    <p:extLst>
      <p:ext uri="{BB962C8B-B14F-4D97-AF65-F5344CB8AC3E}">
        <p14:creationId xmlns:p14="http://schemas.microsoft.com/office/powerpoint/2010/main" val="3010333499"/>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Lst>
  <p:hf hd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234C2-C88E-8647-8715-1D7DBB1F3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481203-FEE2-F64C-87A1-75B88D8A6C15}"/>
              </a:ext>
            </a:extLst>
          </p:cNvPr>
          <p:cNvSpPr>
            <a:spLocks noGrp="1"/>
          </p:cNvSpPr>
          <p:nvPr>
            <p:ph type="body" idx="1"/>
          </p:nvPr>
        </p:nvSpPr>
        <p:spPr>
          <a:xfrm>
            <a:off x="838200" y="1825625"/>
            <a:ext cx="10515600" cy="392382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08C4DB-E6E4-BB47-9C0B-F6CD293BA399}"/>
              </a:ext>
            </a:extLst>
          </p:cNvPr>
          <p:cNvSpPr>
            <a:spLocks noGrp="1"/>
          </p:cNvSpPr>
          <p:nvPr>
            <p:ph type="dt" sz="half" idx="2"/>
          </p:nvPr>
        </p:nvSpPr>
        <p:spPr>
          <a:xfrm>
            <a:off x="7482216" y="6356350"/>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EB698A77-78BA-4953-AE83-C000AECAB6B9}" type="datetime1">
              <a:rPr lang="en-US" smtClean="0"/>
              <a:t>7/5/2022</a:t>
            </a:fld>
            <a:endParaRPr lang="en-US" dirty="0"/>
          </a:p>
        </p:txBody>
      </p:sp>
      <p:sp>
        <p:nvSpPr>
          <p:cNvPr id="5" name="Footer Placeholder 4">
            <a:extLst>
              <a:ext uri="{FF2B5EF4-FFF2-40B4-BE49-F238E27FC236}">
                <a16:creationId xmlns:a16="http://schemas.microsoft.com/office/drawing/2014/main" id="{1AF1FBE9-E978-9045-81BF-3CFB35B67BD7}"/>
              </a:ext>
            </a:extLst>
          </p:cNvPr>
          <p:cNvSpPr>
            <a:spLocks noGrp="1"/>
          </p:cNvSpPr>
          <p:nvPr>
            <p:ph type="ftr" sz="quarter" idx="3"/>
          </p:nvPr>
        </p:nvSpPr>
        <p:spPr>
          <a:xfrm>
            <a:off x="3518704" y="6356350"/>
            <a:ext cx="3963512"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C1DB3B16-A594-D640-B94A-7652545DBCBC}"/>
              </a:ext>
            </a:extLst>
          </p:cNvPr>
          <p:cNvSpPr>
            <a:spLocks noGrp="1"/>
          </p:cNvSpPr>
          <p:nvPr>
            <p:ph type="sldNum" sz="quarter" idx="4"/>
          </p:nvPr>
        </p:nvSpPr>
        <p:spPr>
          <a:xfrm>
            <a:off x="10484284" y="6356350"/>
            <a:ext cx="869515"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74B1C585-FBEB-B94D-84D6-31F5CB8E650D}" type="slidenum">
              <a:rPr lang="en-US" smtClean="0"/>
              <a:pPr/>
              <a:t>‹#›</a:t>
            </a:fld>
            <a:endParaRPr lang="en-US" dirty="0"/>
          </a:p>
        </p:txBody>
      </p:sp>
    </p:spTree>
    <p:extLst>
      <p:ext uri="{BB962C8B-B14F-4D97-AF65-F5344CB8AC3E}">
        <p14:creationId xmlns:p14="http://schemas.microsoft.com/office/powerpoint/2010/main" val="1804423752"/>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234C2-C88E-8647-8715-1D7DBB1F3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481203-FEE2-F64C-87A1-75B88D8A6C15}"/>
              </a:ext>
            </a:extLst>
          </p:cNvPr>
          <p:cNvSpPr>
            <a:spLocks noGrp="1"/>
          </p:cNvSpPr>
          <p:nvPr>
            <p:ph type="body" idx="1"/>
          </p:nvPr>
        </p:nvSpPr>
        <p:spPr>
          <a:xfrm>
            <a:off x="838200" y="1825625"/>
            <a:ext cx="10515600" cy="392382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08C4DB-E6E4-BB47-9C0B-F6CD293BA399}"/>
              </a:ext>
            </a:extLst>
          </p:cNvPr>
          <p:cNvSpPr>
            <a:spLocks noGrp="1"/>
          </p:cNvSpPr>
          <p:nvPr>
            <p:ph type="dt" sz="half" idx="2"/>
          </p:nvPr>
        </p:nvSpPr>
        <p:spPr>
          <a:xfrm>
            <a:off x="7482216" y="6356350"/>
            <a:ext cx="2743200" cy="365125"/>
          </a:xfrm>
          <a:prstGeom prst="rect">
            <a:avLst/>
          </a:prstGeom>
        </p:spPr>
        <p:txBody>
          <a:bodyPr vert="horz" lIns="91440" tIns="45720" rIns="91440" bIns="45720" rtlCol="0" anchor="ctr"/>
          <a:lstStyle>
            <a:lvl1pPr algn="r">
              <a:defRPr sz="1200">
                <a:solidFill>
                  <a:schemeClr val="accent3"/>
                </a:solidFill>
                <a:latin typeface="Arial" panose="020B0604020202020204" pitchFamily="34" charset="0"/>
                <a:cs typeface="Arial" panose="020B0604020202020204" pitchFamily="34" charset="0"/>
              </a:defRPr>
            </a:lvl1pPr>
          </a:lstStyle>
          <a:p>
            <a:fld id="{5D25D448-D8AF-4BE1-B808-94C35A952DAA}" type="datetime1">
              <a:rPr lang="en-US" smtClean="0"/>
              <a:t>7/5/2022</a:t>
            </a:fld>
            <a:endParaRPr lang="en-US" dirty="0"/>
          </a:p>
        </p:txBody>
      </p:sp>
      <p:sp>
        <p:nvSpPr>
          <p:cNvPr id="5" name="Footer Placeholder 4">
            <a:extLst>
              <a:ext uri="{FF2B5EF4-FFF2-40B4-BE49-F238E27FC236}">
                <a16:creationId xmlns:a16="http://schemas.microsoft.com/office/drawing/2014/main" id="{1AF1FBE9-E978-9045-81BF-3CFB35B67BD7}"/>
              </a:ext>
            </a:extLst>
          </p:cNvPr>
          <p:cNvSpPr>
            <a:spLocks noGrp="1"/>
          </p:cNvSpPr>
          <p:nvPr>
            <p:ph type="ftr" sz="quarter" idx="3"/>
          </p:nvPr>
        </p:nvSpPr>
        <p:spPr>
          <a:xfrm>
            <a:off x="3541854" y="6356350"/>
            <a:ext cx="3940362" cy="365125"/>
          </a:xfrm>
          <a:prstGeom prst="rect">
            <a:avLst/>
          </a:prstGeom>
        </p:spPr>
        <p:txBody>
          <a:bodyPr vert="horz" lIns="91440" tIns="45720" rIns="91440" bIns="45720" rtlCol="0" anchor="ctr"/>
          <a:lstStyle>
            <a:lvl1pPr algn="ctr">
              <a:defRPr sz="1200">
                <a:solidFill>
                  <a:schemeClr val="accent3"/>
                </a:solidFill>
                <a:latin typeface="Arial" panose="020B0604020202020204" pitchFamily="34" charset="0"/>
                <a:cs typeface="Arial" panose="020B0604020202020204" pitchFamily="34" charset="0"/>
              </a:defRPr>
            </a:lvl1p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C1DB3B16-A594-D640-B94A-7652545DBCBC}"/>
              </a:ext>
            </a:extLst>
          </p:cNvPr>
          <p:cNvSpPr>
            <a:spLocks noGrp="1"/>
          </p:cNvSpPr>
          <p:nvPr>
            <p:ph type="sldNum" sz="quarter" idx="4"/>
          </p:nvPr>
        </p:nvSpPr>
        <p:spPr>
          <a:xfrm>
            <a:off x="10484284" y="6356350"/>
            <a:ext cx="869515" cy="365125"/>
          </a:xfrm>
          <a:prstGeom prst="rect">
            <a:avLst/>
          </a:prstGeom>
        </p:spPr>
        <p:txBody>
          <a:bodyPr vert="horz" lIns="91440" tIns="45720" rIns="91440" bIns="45720" rtlCol="0" anchor="ctr"/>
          <a:lstStyle>
            <a:lvl1pPr algn="r">
              <a:defRPr sz="1200">
                <a:solidFill>
                  <a:schemeClr val="accent3"/>
                </a:solidFill>
                <a:latin typeface="Arial" panose="020B0604020202020204" pitchFamily="34" charset="0"/>
                <a:cs typeface="Arial" panose="020B0604020202020204" pitchFamily="34" charset="0"/>
              </a:defRPr>
            </a:lvl1pPr>
          </a:lstStyle>
          <a:p>
            <a:fld id="{74B1C585-FBEB-B94D-84D6-31F5CB8E650D}" type="slidenum">
              <a:rPr lang="en-US" smtClean="0"/>
              <a:pPr/>
              <a:t>‹#›</a:t>
            </a:fld>
            <a:endParaRPr lang="en-US" dirty="0"/>
          </a:p>
        </p:txBody>
      </p:sp>
    </p:spTree>
    <p:extLst>
      <p:ext uri="{BB962C8B-B14F-4D97-AF65-F5344CB8AC3E}">
        <p14:creationId xmlns:p14="http://schemas.microsoft.com/office/powerpoint/2010/main" val="1509599452"/>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Lst>
  <p:hf hd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234C2-C88E-8647-8715-1D7DBB1F3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481203-FEE2-F64C-87A1-75B88D8A6C15}"/>
              </a:ext>
            </a:extLst>
          </p:cNvPr>
          <p:cNvSpPr>
            <a:spLocks noGrp="1"/>
          </p:cNvSpPr>
          <p:nvPr>
            <p:ph type="body" idx="1"/>
          </p:nvPr>
        </p:nvSpPr>
        <p:spPr>
          <a:xfrm>
            <a:off x="838200" y="1825625"/>
            <a:ext cx="10515600" cy="392382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08C4DB-E6E4-BB47-9C0B-F6CD293BA399}"/>
              </a:ext>
            </a:extLst>
          </p:cNvPr>
          <p:cNvSpPr>
            <a:spLocks noGrp="1"/>
          </p:cNvSpPr>
          <p:nvPr>
            <p:ph type="dt" sz="half" idx="2"/>
          </p:nvPr>
        </p:nvSpPr>
        <p:spPr>
          <a:xfrm>
            <a:off x="7482216" y="6356350"/>
            <a:ext cx="2743200" cy="365125"/>
          </a:xfrm>
          <a:prstGeom prst="rect">
            <a:avLst/>
          </a:prstGeom>
        </p:spPr>
        <p:txBody>
          <a:bodyPr vert="horz" lIns="91440" tIns="45720" rIns="91440" bIns="45720" rtlCol="0" anchor="ctr"/>
          <a:lstStyle>
            <a:lvl1pPr algn="r">
              <a:defRPr sz="1200">
                <a:solidFill>
                  <a:schemeClr val="accent3"/>
                </a:solidFill>
                <a:latin typeface="Arial" panose="020B0604020202020204" pitchFamily="34" charset="0"/>
                <a:cs typeface="Arial" panose="020B0604020202020204" pitchFamily="34" charset="0"/>
              </a:defRPr>
            </a:lvl1pPr>
          </a:lstStyle>
          <a:p>
            <a:fld id="{F440C21E-CD57-4B79-BA34-46CAC44464DF}" type="datetime1">
              <a:rPr lang="en-US" smtClean="0"/>
              <a:t>7/5/2022</a:t>
            </a:fld>
            <a:endParaRPr lang="en-US" dirty="0"/>
          </a:p>
        </p:txBody>
      </p:sp>
      <p:sp>
        <p:nvSpPr>
          <p:cNvPr id="5" name="Footer Placeholder 4">
            <a:extLst>
              <a:ext uri="{FF2B5EF4-FFF2-40B4-BE49-F238E27FC236}">
                <a16:creationId xmlns:a16="http://schemas.microsoft.com/office/drawing/2014/main" id="{1AF1FBE9-E978-9045-81BF-3CFB35B67BD7}"/>
              </a:ext>
            </a:extLst>
          </p:cNvPr>
          <p:cNvSpPr>
            <a:spLocks noGrp="1"/>
          </p:cNvSpPr>
          <p:nvPr>
            <p:ph type="ftr" sz="quarter" idx="3"/>
          </p:nvPr>
        </p:nvSpPr>
        <p:spPr>
          <a:xfrm>
            <a:off x="3495554" y="6356350"/>
            <a:ext cx="3986662" cy="365125"/>
          </a:xfrm>
          <a:prstGeom prst="rect">
            <a:avLst/>
          </a:prstGeom>
        </p:spPr>
        <p:txBody>
          <a:bodyPr vert="horz" lIns="91440" tIns="45720" rIns="91440" bIns="45720" rtlCol="0" anchor="ctr"/>
          <a:lstStyle>
            <a:lvl1pPr algn="ctr">
              <a:defRPr sz="1200">
                <a:solidFill>
                  <a:schemeClr val="accent3"/>
                </a:solidFill>
                <a:latin typeface="Arial" panose="020B0604020202020204" pitchFamily="34" charset="0"/>
                <a:cs typeface="Arial" panose="020B0604020202020204" pitchFamily="34" charset="0"/>
              </a:defRPr>
            </a:lvl1p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C1DB3B16-A594-D640-B94A-7652545DBCBC}"/>
              </a:ext>
            </a:extLst>
          </p:cNvPr>
          <p:cNvSpPr>
            <a:spLocks noGrp="1"/>
          </p:cNvSpPr>
          <p:nvPr>
            <p:ph type="sldNum" sz="quarter" idx="4"/>
          </p:nvPr>
        </p:nvSpPr>
        <p:spPr>
          <a:xfrm>
            <a:off x="10484284" y="6356350"/>
            <a:ext cx="869515" cy="365125"/>
          </a:xfrm>
          <a:prstGeom prst="rect">
            <a:avLst/>
          </a:prstGeom>
        </p:spPr>
        <p:txBody>
          <a:bodyPr vert="horz" lIns="91440" tIns="45720" rIns="91440" bIns="45720" rtlCol="0" anchor="ctr"/>
          <a:lstStyle>
            <a:lvl1pPr algn="r">
              <a:defRPr sz="1200">
                <a:solidFill>
                  <a:schemeClr val="accent3"/>
                </a:solidFill>
                <a:latin typeface="Arial" panose="020B0604020202020204" pitchFamily="34" charset="0"/>
                <a:cs typeface="Arial" panose="020B0604020202020204" pitchFamily="34" charset="0"/>
              </a:defRPr>
            </a:lvl1pPr>
          </a:lstStyle>
          <a:p>
            <a:fld id="{74B1C585-FBEB-B94D-84D6-31F5CB8E650D}" type="slidenum">
              <a:rPr lang="en-US" smtClean="0"/>
              <a:pPr/>
              <a:t>‹#›</a:t>
            </a:fld>
            <a:endParaRPr lang="en-US" dirty="0"/>
          </a:p>
        </p:txBody>
      </p:sp>
    </p:spTree>
    <p:extLst>
      <p:ext uri="{BB962C8B-B14F-4D97-AF65-F5344CB8AC3E}">
        <p14:creationId xmlns:p14="http://schemas.microsoft.com/office/powerpoint/2010/main" val="3788846682"/>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234C2-C88E-8647-8715-1D7DBB1F3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481203-FEE2-F64C-87A1-75B88D8A6C15}"/>
              </a:ext>
            </a:extLst>
          </p:cNvPr>
          <p:cNvSpPr>
            <a:spLocks noGrp="1"/>
          </p:cNvSpPr>
          <p:nvPr>
            <p:ph type="body" idx="1"/>
          </p:nvPr>
        </p:nvSpPr>
        <p:spPr>
          <a:xfrm>
            <a:off x="838200" y="1825625"/>
            <a:ext cx="10515600" cy="41492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08C4DB-E6E4-BB47-9C0B-F6CD293BA399}"/>
              </a:ext>
            </a:extLst>
          </p:cNvPr>
          <p:cNvSpPr>
            <a:spLocks noGrp="1"/>
          </p:cNvSpPr>
          <p:nvPr>
            <p:ph type="dt" sz="half" idx="2"/>
          </p:nvPr>
        </p:nvSpPr>
        <p:spPr>
          <a:xfrm>
            <a:off x="7482216"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923AD929-BEC5-437E-BCD7-5E1E5E5472F5}" type="datetime1">
              <a:rPr lang="en-US" smtClean="0"/>
              <a:t>7/5/2022</a:t>
            </a:fld>
            <a:endParaRPr lang="en-US" dirty="0"/>
          </a:p>
        </p:txBody>
      </p:sp>
      <p:sp>
        <p:nvSpPr>
          <p:cNvPr id="5" name="Footer Placeholder 4">
            <a:extLst>
              <a:ext uri="{FF2B5EF4-FFF2-40B4-BE49-F238E27FC236}">
                <a16:creationId xmlns:a16="http://schemas.microsoft.com/office/drawing/2014/main" id="{1AF1FBE9-E978-9045-81BF-3CFB35B67BD7}"/>
              </a:ext>
            </a:extLst>
          </p:cNvPr>
          <p:cNvSpPr>
            <a:spLocks noGrp="1"/>
          </p:cNvSpPr>
          <p:nvPr>
            <p:ph type="ftr" sz="quarter" idx="3"/>
          </p:nvPr>
        </p:nvSpPr>
        <p:spPr>
          <a:xfrm>
            <a:off x="3507129" y="6356350"/>
            <a:ext cx="3975087"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C1DB3B16-A594-D640-B94A-7652545DBCBC}"/>
              </a:ext>
            </a:extLst>
          </p:cNvPr>
          <p:cNvSpPr>
            <a:spLocks noGrp="1"/>
          </p:cNvSpPr>
          <p:nvPr>
            <p:ph type="sldNum" sz="quarter" idx="4"/>
          </p:nvPr>
        </p:nvSpPr>
        <p:spPr>
          <a:xfrm>
            <a:off x="10484284" y="6356350"/>
            <a:ext cx="869515"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74B1C585-FBEB-B94D-84D6-31F5CB8E650D}" type="slidenum">
              <a:rPr lang="en-US" smtClean="0"/>
              <a:pPr/>
              <a:t>‹#›</a:t>
            </a:fld>
            <a:endParaRPr lang="en-US" dirty="0"/>
          </a:p>
        </p:txBody>
      </p:sp>
    </p:spTree>
    <p:extLst>
      <p:ext uri="{BB962C8B-B14F-4D97-AF65-F5344CB8AC3E}">
        <p14:creationId xmlns:p14="http://schemas.microsoft.com/office/powerpoint/2010/main" val="390393748"/>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Lst>
  <p:hf hd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234C2-C88E-8647-8715-1D7DBB1F3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481203-FEE2-F64C-87A1-75B88D8A6C15}"/>
              </a:ext>
            </a:extLst>
          </p:cNvPr>
          <p:cNvSpPr>
            <a:spLocks noGrp="1"/>
          </p:cNvSpPr>
          <p:nvPr>
            <p:ph type="body" idx="1"/>
          </p:nvPr>
        </p:nvSpPr>
        <p:spPr>
          <a:xfrm>
            <a:off x="838200" y="1825625"/>
            <a:ext cx="10515600" cy="392382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08C4DB-E6E4-BB47-9C0B-F6CD293BA399}"/>
              </a:ext>
            </a:extLst>
          </p:cNvPr>
          <p:cNvSpPr>
            <a:spLocks noGrp="1"/>
          </p:cNvSpPr>
          <p:nvPr>
            <p:ph type="dt" sz="half" idx="2"/>
          </p:nvPr>
        </p:nvSpPr>
        <p:spPr>
          <a:xfrm>
            <a:off x="7482216" y="6356350"/>
            <a:ext cx="2743200" cy="365125"/>
          </a:xfrm>
          <a:prstGeom prst="rect">
            <a:avLst/>
          </a:prstGeom>
        </p:spPr>
        <p:txBody>
          <a:bodyPr vert="horz" lIns="91440" tIns="45720" rIns="91440" bIns="45720" rtlCol="0" anchor="ctr"/>
          <a:lstStyle>
            <a:lvl1pPr algn="r">
              <a:defRPr sz="1200">
                <a:solidFill>
                  <a:schemeClr val="accent3"/>
                </a:solidFill>
                <a:latin typeface="Arial" panose="020B0604020202020204" pitchFamily="34" charset="0"/>
                <a:cs typeface="Arial" panose="020B0604020202020204" pitchFamily="34" charset="0"/>
              </a:defRPr>
            </a:lvl1pPr>
          </a:lstStyle>
          <a:p>
            <a:fld id="{F6842428-D81D-4FC8-9378-5056657C1F18}" type="datetime1">
              <a:rPr lang="en-US" smtClean="0"/>
              <a:t>7/5/2022</a:t>
            </a:fld>
            <a:endParaRPr lang="en-US" dirty="0"/>
          </a:p>
        </p:txBody>
      </p:sp>
      <p:sp>
        <p:nvSpPr>
          <p:cNvPr id="5" name="Footer Placeholder 4">
            <a:extLst>
              <a:ext uri="{FF2B5EF4-FFF2-40B4-BE49-F238E27FC236}">
                <a16:creationId xmlns:a16="http://schemas.microsoft.com/office/drawing/2014/main" id="{1AF1FBE9-E978-9045-81BF-3CFB35B67BD7}"/>
              </a:ext>
            </a:extLst>
          </p:cNvPr>
          <p:cNvSpPr>
            <a:spLocks noGrp="1"/>
          </p:cNvSpPr>
          <p:nvPr>
            <p:ph type="ftr" sz="quarter" idx="3"/>
          </p:nvPr>
        </p:nvSpPr>
        <p:spPr>
          <a:xfrm>
            <a:off x="3367416" y="6356350"/>
            <a:ext cx="4114800" cy="365125"/>
          </a:xfrm>
          <a:prstGeom prst="rect">
            <a:avLst/>
          </a:prstGeom>
        </p:spPr>
        <p:txBody>
          <a:bodyPr vert="horz" lIns="91440" tIns="45720" rIns="91440" bIns="45720" rtlCol="0" anchor="ctr"/>
          <a:lstStyle>
            <a:lvl1pPr algn="ctr">
              <a:defRPr sz="1200">
                <a:solidFill>
                  <a:schemeClr val="accent3"/>
                </a:solidFill>
                <a:latin typeface="Arial" panose="020B0604020202020204" pitchFamily="34" charset="0"/>
                <a:cs typeface="Arial" panose="020B0604020202020204" pitchFamily="34" charset="0"/>
              </a:defRPr>
            </a:lvl1p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C1DB3B16-A594-D640-B94A-7652545DBCBC}"/>
              </a:ext>
            </a:extLst>
          </p:cNvPr>
          <p:cNvSpPr>
            <a:spLocks noGrp="1"/>
          </p:cNvSpPr>
          <p:nvPr>
            <p:ph type="sldNum" sz="quarter" idx="4"/>
          </p:nvPr>
        </p:nvSpPr>
        <p:spPr>
          <a:xfrm>
            <a:off x="10484284" y="6356350"/>
            <a:ext cx="869515" cy="365125"/>
          </a:xfrm>
          <a:prstGeom prst="rect">
            <a:avLst/>
          </a:prstGeom>
        </p:spPr>
        <p:txBody>
          <a:bodyPr vert="horz" lIns="91440" tIns="45720" rIns="91440" bIns="45720" rtlCol="0" anchor="ctr"/>
          <a:lstStyle>
            <a:lvl1pPr algn="r">
              <a:defRPr sz="1200">
                <a:solidFill>
                  <a:schemeClr val="accent3"/>
                </a:solidFill>
                <a:latin typeface="Arial" panose="020B0604020202020204" pitchFamily="34" charset="0"/>
                <a:cs typeface="Arial" panose="020B0604020202020204" pitchFamily="34" charset="0"/>
              </a:defRPr>
            </a:lvl1pPr>
          </a:lstStyle>
          <a:p>
            <a:fld id="{74B1C585-FBEB-B94D-84D6-31F5CB8E650D}" type="slidenum">
              <a:rPr lang="en-US" smtClean="0"/>
              <a:pPr/>
              <a:t>‹#›</a:t>
            </a:fld>
            <a:endParaRPr lang="en-US" dirty="0"/>
          </a:p>
        </p:txBody>
      </p:sp>
    </p:spTree>
    <p:extLst>
      <p:ext uri="{BB962C8B-B14F-4D97-AF65-F5344CB8AC3E}">
        <p14:creationId xmlns:p14="http://schemas.microsoft.com/office/powerpoint/2010/main" val="171272844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Lst>
  <p:hf hd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234C2-C88E-8647-8715-1D7DBB1F3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481203-FEE2-F64C-87A1-75B88D8A6C15}"/>
              </a:ext>
            </a:extLst>
          </p:cNvPr>
          <p:cNvSpPr>
            <a:spLocks noGrp="1"/>
          </p:cNvSpPr>
          <p:nvPr>
            <p:ph type="body" idx="1"/>
          </p:nvPr>
        </p:nvSpPr>
        <p:spPr>
          <a:xfrm>
            <a:off x="838200" y="1825625"/>
            <a:ext cx="10515600" cy="392382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08C4DB-E6E4-BB47-9C0B-F6CD293BA399}"/>
              </a:ext>
            </a:extLst>
          </p:cNvPr>
          <p:cNvSpPr>
            <a:spLocks noGrp="1"/>
          </p:cNvSpPr>
          <p:nvPr>
            <p:ph type="dt" sz="half" idx="2"/>
          </p:nvPr>
        </p:nvSpPr>
        <p:spPr>
          <a:xfrm>
            <a:off x="7482216" y="6356350"/>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D26E598B-2021-435C-8E3E-71E3AF20CEAA}" type="datetime1">
              <a:rPr lang="en-US" smtClean="0"/>
              <a:t>7/5/2022</a:t>
            </a:fld>
            <a:endParaRPr lang="en-US" dirty="0"/>
          </a:p>
        </p:txBody>
      </p:sp>
      <p:sp>
        <p:nvSpPr>
          <p:cNvPr id="5" name="Footer Placeholder 4">
            <a:extLst>
              <a:ext uri="{FF2B5EF4-FFF2-40B4-BE49-F238E27FC236}">
                <a16:creationId xmlns:a16="http://schemas.microsoft.com/office/drawing/2014/main" id="{1AF1FBE9-E978-9045-81BF-3CFB35B67BD7}"/>
              </a:ext>
            </a:extLst>
          </p:cNvPr>
          <p:cNvSpPr>
            <a:spLocks noGrp="1"/>
          </p:cNvSpPr>
          <p:nvPr>
            <p:ph type="ftr" sz="quarter" idx="3"/>
          </p:nvPr>
        </p:nvSpPr>
        <p:spPr>
          <a:xfrm>
            <a:off x="3518704" y="6356350"/>
            <a:ext cx="3963512"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C1DB3B16-A594-D640-B94A-7652545DBCBC}"/>
              </a:ext>
            </a:extLst>
          </p:cNvPr>
          <p:cNvSpPr>
            <a:spLocks noGrp="1"/>
          </p:cNvSpPr>
          <p:nvPr>
            <p:ph type="sldNum" sz="quarter" idx="4"/>
          </p:nvPr>
        </p:nvSpPr>
        <p:spPr>
          <a:xfrm>
            <a:off x="10484284" y="6356350"/>
            <a:ext cx="869515"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74B1C585-FBEB-B94D-84D6-31F5CB8E650D}" type="slidenum">
              <a:rPr lang="en-US" smtClean="0"/>
              <a:pPr/>
              <a:t>‹#›</a:t>
            </a:fld>
            <a:endParaRPr lang="en-US" dirty="0"/>
          </a:p>
        </p:txBody>
      </p:sp>
    </p:spTree>
    <p:extLst>
      <p:ext uri="{BB962C8B-B14F-4D97-AF65-F5344CB8AC3E}">
        <p14:creationId xmlns:p14="http://schemas.microsoft.com/office/powerpoint/2010/main" val="3409434822"/>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234C2-C88E-8647-8715-1D7DBB1F3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481203-FEE2-F64C-87A1-75B88D8A6C15}"/>
              </a:ext>
            </a:extLst>
          </p:cNvPr>
          <p:cNvSpPr>
            <a:spLocks noGrp="1"/>
          </p:cNvSpPr>
          <p:nvPr>
            <p:ph type="body" idx="1"/>
          </p:nvPr>
        </p:nvSpPr>
        <p:spPr>
          <a:xfrm>
            <a:off x="838200" y="1825625"/>
            <a:ext cx="10515600" cy="392382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08C4DB-E6E4-BB47-9C0B-F6CD293BA399}"/>
              </a:ext>
            </a:extLst>
          </p:cNvPr>
          <p:cNvSpPr>
            <a:spLocks noGrp="1"/>
          </p:cNvSpPr>
          <p:nvPr>
            <p:ph type="dt" sz="half" idx="2"/>
          </p:nvPr>
        </p:nvSpPr>
        <p:spPr>
          <a:xfrm>
            <a:off x="7482216" y="6356350"/>
            <a:ext cx="2743200" cy="365125"/>
          </a:xfrm>
          <a:prstGeom prst="rect">
            <a:avLst/>
          </a:prstGeom>
        </p:spPr>
        <p:txBody>
          <a:bodyPr vert="horz" lIns="91440" tIns="45720" rIns="91440" bIns="45720" rtlCol="0" anchor="ctr"/>
          <a:lstStyle>
            <a:lvl1pPr algn="r">
              <a:defRPr sz="1200">
                <a:solidFill>
                  <a:schemeClr val="accent3"/>
                </a:solidFill>
                <a:latin typeface="Arial" panose="020B0604020202020204" pitchFamily="34" charset="0"/>
                <a:cs typeface="Arial" panose="020B0604020202020204" pitchFamily="34" charset="0"/>
              </a:defRPr>
            </a:lvl1pPr>
          </a:lstStyle>
          <a:p>
            <a:fld id="{4FE247A7-A800-4522-8EEA-D7D8D791745F}" type="datetime1">
              <a:rPr lang="en-US" smtClean="0"/>
              <a:t>7/5/2022</a:t>
            </a:fld>
            <a:endParaRPr lang="en-US" dirty="0"/>
          </a:p>
        </p:txBody>
      </p:sp>
      <p:sp>
        <p:nvSpPr>
          <p:cNvPr id="5" name="Footer Placeholder 4">
            <a:extLst>
              <a:ext uri="{FF2B5EF4-FFF2-40B4-BE49-F238E27FC236}">
                <a16:creationId xmlns:a16="http://schemas.microsoft.com/office/drawing/2014/main" id="{1AF1FBE9-E978-9045-81BF-3CFB35B67BD7}"/>
              </a:ext>
            </a:extLst>
          </p:cNvPr>
          <p:cNvSpPr>
            <a:spLocks noGrp="1"/>
          </p:cNvSpPr>
          <p:nvPr>
            <p:ph type="ftr" sz="quarter" idx="3"/>
          </p:nvPr>
        </p:nvSpPr>
        <p:spPr>
          <a:xfrm>
            <a:off x="3541854" y="6356350"/>
            <a:ext cx="3940362" cy="365125"/>
          </a:xfrm>
          <a:prstGeom prst="rect">
            <a:avLst/>
          </a:prstGeom>
        </p:spPr>
        <p:txBody>
          <a:bodyPr vert="horz" lIns="91440" tIns="45720" rIns="91440" bIns="45720" rtlCol="0" anchor="ctr"/>
          <a:lstStyle>
            <a:lvl1pPr algn="ctr">
              <a:defRPr sz="1200">
                <a:solidFill>
                  <a:schemeClr val="accent3"/>
                </a:solidFill>
                <a:latin typeface="Arial" panose="020B0604020202020204" pitchFamily="34" charset="0"/>
                <a:cs typeface="Arial" panose="020B0604020202020204" pitchFamily="34" charset="0"/>
              </a:defRPr>
            </a:lvl1p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C1DB3B16-A594-D640-B94A-7652545DBCBC}"/>
              </a:ext>
            </a:extLst>
          </p:cNvPr>
          <p:cNvSpPr>
            <a:spLocks noGrp="1"/>
          </p:cNvSpPr>
          <p:nvPr>
            <p:ph type="sldNum" sz="quarter" idx="4"/>
          </p:nvPr>
        </p:nvSpPr>
        <p:spPr>
          <a:xfrm>
            <a:off x="10484284" y="6356350"/>
            <a:ext cx="869515" cy="365125"/>
          </a:xfrm>
          <a:prstGeom prst="rect">
            <a:avLst/>
          </a:prstGeom>
        </p:spPr>
        <p:txBody>
          <a:bodyPr vert="horz" lIns="91440" tIns="45720" rIns="91440" bIns="45720" rtlCol="0" anchor="ctr"/>
          <a:lstStyle>
            <a:lvl1pPr algn="r">
              <a:defRPr sz="1200">
                <a:solidFill>
                  <a:schemeClr val="accent3"/>
                </a:solidFill>
                <a:latin typeface="Arial" panose="020B0604020202020204" pitchFamily="34" charset="0"/>
                <a:cs typeface="Arial" panose="020B0604020202020204" pitchFamily="34" charset="0"/>
              </a:defRPr>
            </a:lvl1pPr>
          </a:lstStyle>
          <a:p>
            <a:fld id="{74B1C585-FBEB-B94D-84D6-31F5CB8E650D}" type="slidenum">
              <a:rPr lang="en-US" smtClean="0"/>
              <a:pPr/>
              <a:t>‹#›</a:t>
            </a:fld>
            <a:endParaRPr lang="en-US" dirty="0"/>
          </a:p>
        </p:txBody>
      </p:sp>
    </p:spTree>
    <p:extLst>
      <p:ext uri="{BB962C8B-B14F-4D97-AF65-F5344CB8AC3E}">
        <p14:creationId xmlns:p14="http://schemas.microsoft.com/office/powerpoint/2010/main" val="408911510"/>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Lst>
  <p:hf hd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234C2-C88E-8647-8715-1D7DBB1F3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481203-FEE2-F64C-87A1-75B88D8A6C15}"/>
              </a:ext>
            </a:extLst>
          </p:cNvPr>
          <p:cNvSpPr>
            <a:spLocks noGrp="1"/>
          </p:cNvSpPr>
          <p:nvPr>
            <p:ph type="body" idx="1"/>
          </p:nvPr>
        </p:nvSpPr>
        <p:spPr>
          <a:xfrm>
            <a:off x="838200" y="1825625"/>
            <a:ext cx="10515600" cy="392382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08C4DB-E6E4-BB47-9C0B-F6CD293BA399}"/>
              </a:ext>
            </a:extLst>
          </p:cNvPr>
          <p:cNvSpPr>
            <a:spLocks noGrp="1"/>
          </p:cNvSpPr>
          <p:nvPr>
            <p:ph type="dt" sz="half" idx="2"/>
          </p:nvPr>
        </p:nvSpPr>
        <p:spPr>
          <a:xfrm>
            <a:off x="7482216" y="6356350"/>
            <a:ext cx="2743200" cy="365125"/>
          </a:xfrm>
          <a:prstGeom prst="rect">
            <a:avLst/>
          </a:prstGeom>
        </p:spPr>
        <p:txBody>
          <a:bodyPr vert="horz" lIns="91440" tIns="45720" rIns="91440" bIns="45720" rtlCol="0" anchor="ctr"/>
          <a:lstStyle>
            <a:lvl1pPr algn="r">
              <a:defRPr sz="1200">
                <a:solidFill>
                  <a:schemeClr val="accent3"/>
                </a:solidFill>
                <a:latin typeface="Arial" panose="020B0604020202020204" pitchFamily="34" charset="0"/>
                <a:cs typeface="Arial" panose="020B0604020202020204" pitchFamily="34" charset="0"/>
              </a:defRPr>
            </a:lvl1pPr>
          </a:lstStyle>
          <a:p>
            <a:fld id="{ABC47D22-68F5-4147-AE8E-D60060AC66FC}" type="datetime1">
              <a:rPr lang="en-US" smtClean="0"/>
              <a:t>7/5/2022</a:t>
            </a:fld>
            <a:endParaRPr lang="en-US" dirty="0"/>
          </a:p>
        </p:txBody>
      </p:sp>
      <p:sp>
        <p:nvSpPr>
          <p:cNvPr id="5" name="Footer Placeholder 4">
            <a:extLst>
              <a:ext uri="{FF2B5EF4-FFF2-40B4-BE49-F238E27FC236}">
                <a16:creationId xmlns:a16="http://schemas.microsoft.com/office/drawing/2014/main" id="{1AF1FBE9-E978-9045-81BF-3CFB35B67BD7}"/>
              </a:ext>
            </a:extLst>
          </p:cNvPr>
          <p:cNvSpPr>
            <a:spLocks noGrp="1"/>
          </p:cNvSpPr>
          <p:nvPr>
            <p:ph type="ftr" sz="quarter" idx="3"/>
          </p:nvPr>
        </p:nvSpPr>
        <p:spPr>
          <a:xfrm>
            <a:off x="3495554" y="6356350"/>
            <a:ext cx="3986662" cy="365125"/>
          </a:xfrm>
          <a:prstGeom prst="rect">
            <a:avLst/>
          </a:prstGeom>
        </p:spPr>
        <p:txBody>
          <a:bodyPr vert="horz" lIns="91440" tIns="45720" rIns="91440" bIns="45720" rtlCol="0" anchor="ctr"/>
          <a:lstStyle>
            <a:lvl1pPr algn="ctr">
              <a:defRPr sz="1200">
                <a:solidFill>
                  <a:schemeClr val="accent3"/>
                </a:solidFill>
                <a:latin typeface="Arial" panose="020B0604020202020204" pitchFamily="34" charset="0"/>
                <a:cs typeface="Arial" panose="020B0604020202020204" pitchFamily="34" charset="0"/>
              </a:defRPr>
            </a:lvl1p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C1DB3B16-A594-D640-B94A-7652545DBCBC}"/>
              </a:ext>
            </a:extLst>
          </p:cNvPr>
          <p:cNvSpPr>
            <a:spLocks noGrp="1"/>
          </p:cNvSpPr>
          <p:nvPr>
            <p:ph type="sldNum" sz="quarter" idx="4"/>
          </p:nvPr>
        </p:nvSpPr>
        <p:spPr>
          <a:xfrm>
            <a:off x="10484284" y="6356350"/>
            <a:ext cx="869515" cy="365125"/>
          </a:xfrm>
          <a:prstGeom prst="rect">
            <a:avLst/>
          </a:prstGeom>
        </p:spPr>
        <p:txBody>
          <a:bodyPr vert="horz" lIns="91440" tIns="45720" rIns="91440" bIns="45720" rtlCol="0" anchor="ctr"/>
          <a:lstStyle>
            <a:lvl1pPr algn="r">
              <a:defRPr sz="1200">
                <a:solidFill>
                  <a:schemeClr val="accent3"/>
                </a:solidFill>
                <a:latin typeface="Arial" panose="020B0604020202020204" pitchFamily="34" charset="0"/>
                <a:cs typeface="Arial" panose="020B0604020202020204" pitchFamily="34" charset="0"/>
              </a:defRPr>
            </a:lvl1pPr>
          </a:lstStyle>
          <a:p>
            <a:fld id="{74B1C585-FBEB-B94D-84D6-31F5CB8E650D}" type="slidenum">
              <a:rPr lang="en-US" smtClean="0"/>
              <a:pPr/>
              <a:t>‹#›</a:t>
            </a:fld>
            <a:endParaRPr lang="en-US" dirty="0"/>
          </a:p>
        </p:txBody>
      </p:sp>
    </p:spTree>
    <p:extLst>
      <p:ext uri="{BB962C8B-B14F-4D97-AF65-F5344CB8AC3E}">
        <p14:creationId xmlns:p14="http://schemas.microsoft.com/office/powerpoint/2010/main" val="3466634382"/>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234C2-C88E-8647-8715-1D7DBB1F3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481203-FEE2-F64C-87A1-75B88D8A6C15}"/>
              </a:ext>
            </a:extLst>
          </p:cNvPr>
          <p:cNvSpPr>
            <a:spLocks noGrp="1"/>
          </p:cNvSpPr>
          <p:nvPr>
            <p:ph type="body" idx="1"/>
          </p:nvPr>
        </p:nvSpPr>
        <p:spPr>
          <a:xfrm>
            <a:off x="838200" y="1825625"/>
            <a:ext cx="10515600" cy="392382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08C4DB-E6E4-BB47-9C0B-F6CD293BA399}"/>
              </a:ext>
            </a:extLst>
          </p:cNvPr>
          <p:cNvSpPr>
            <a:spLocks noGrp="1"/>
          </p:cNvSpPr>
          <p:nvPr>
            <p:ph type="dt" sz="half" idx="2"/>
          </p:nvPr>
        </p:nvSpPr>
        <p:spPr>
          <a:xfrm>
            <a:off x="7482216" y="6356350"/>
            <a:ext cx="2743200" cy="365125"/>
          </a:xfrm>
          <a:prstGeom prst="rect">
            <a:avLst/>
          </a:prstGeom>
        </p:spPr>
        <p:txBody>
          <a:bodyPr vert="horz" lIns="91440" tIns="45720" rIns="91440" bIns="45720" rtlCol="0" anchor="ctr"/>
          <a:lstStyle>
            <a:lvl1pPr algn="r">
              <a:defRPr sz="1200">
                <a:solidFill>
                  <a:schemeClr val="accent3"/>
                </a:solidFill>
                <a:latin typeface="Arial" panose="020B0604020202020204" pitchFamily="34" charset="0"/>
                <a:cs typeface="Arial" panose="020B0604020202020204" pitchFamily="34" charset="0"/>
              </a:defRPr>
            </a:lvl1pPr>
          </a:lstStyle>
          <a:p>
            <a:fld id="{C6478213-F1D0-4392-AC31-0A15768E59AC}" type="datetime1">
              <a:rPr lang="en-US" smtClean="0"/>
              <a:t>7/5/2022</a:t>
            </a:fld>
            <a:endParaRPr lang="en-US" dirty="0"/>
          </a:p>
        </p:txBody>
      </p:sp>
      <p:sp>
        <p:nvSpPr>
          <p:cNvPr id="5" name="Footer Placeholder 4">
            <a:extLst>
              <a:ext uri="{FF2B5EF4-FFF2-40B4-BE49-F238E27FC236}">
                <a16:creationId xmlns:a16="http://schemas.microsoft.com/office/drawing/2014/main" id="{1AF1FBE9-E978-9045-81BF-3CFB35B67BD7}"/>
              </a:ext>
            </a:extLst>
          </p:cNvPr>
          <p:cNvSpPr>
            <a:spLocks noGrp="1"/>
          </p:cNvSpPr>
          <p:nvPr>
            <p:ph type="ftr" sz="quarter" idx="3"/>
          </p:nvPr>
        </p:nvSpPr>
        <p:spPr>
          <a:xfrm>
            <a:off x="3367416" y="6356350"/>
            <a:ext cx="4114800" cy="365125"/>
          </a:xfrm>
          <a:prstGeom prst="rect">
            <a:avLst/>
          </a:prstGeom>
        </p:spPr>
        <p:txBody>
          <a:bodyPr vert="horz" lIns="91440" tIns="45720" rIns="91440" bIns="45720" rtlCol="0" anchor="ctr"/>
          <a:lstStyle>
            <a:lvl1pPr algn="ctr">
              <a:defRPr sz="1200">
                <a:solidFill>
                  <a:schemeClr val="accent3"/>
                </a:solidFill>
                <a:latin typeface="Arial" panose="020B0604020202020204" pitchFamily="34" charset="0"/>
                <a:cs typeface="Arial" panose="020B0604020202020204" pitchFamily="34" charset="0"/>
              </a:defRPr>
            </a:lvl1p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C1DB3B16-A594-D640-B94A-7652545DBCBC}"/>
              </a:ext>
            </a:extLst>
          </p:cNvPr>
          <p:cNvSpPr>
            <a:spLocks noGrp="1"/>
          </p:cNvSpPr>
          <p:nvPr>
            <p:ph type="sldNum" sz="quarter" idx="4"/>
          </p:nvPr>
        </p:nvSpPr>
        <p:spPr>
          <a:xfrm>
            <a:off x="10484284" y="6356350"/>
            <a:ext cx="869515" cy="365125"/>
          </a:xfrm>
          <a:prstGeom prst="rect">
            <a:avLst/>
          </a:prstGeom>
        </p:spPr>
        <p:txBody>
          <a:bodyPr vert="horz" lIns="91440" tIns="45720" rIns="91440" bIns="45720" rtlCol="0" anchor="ctr"/>
          <a:lstStyle>
            <a:lvl1pPr algn="r">
              <a:defRPr sz="1200">
                <a:solidFill>
                  <a:schemeClr val="accent3"/>
                </a:solidFill>
                <a:latin typeface="Arial" panose="020B0604020202020204" pitchFamily="34" charset="0"/>
                <a:cs typeface="Arial" panose="020B0604020202020204" pitchFamily="34" charset="0"/>
              </a:defRPr>
            </a:lvl1pPr>
          </a:lstStyle>
          <a:p>
            <a:fld id="{74B1C585-FBEB-B94D-84D6-31F5CB8E650D}" type="slidenum">
              <a:rPr lang="en-US" smtClean="0"/>
              <a:pPr/>
              <a:t>‹#›</a:t>
            </a:fld>
            <a:endParaRPr lang="en-US" dirty="0"/>
          </a:p>
        </p:txBody>
      </p:sp>
    </p:spTree>
    <p:extLst>
      <p:ext uri="{BB962C8B-B14F-4D97-AF65-F5344CB8AC3E}">
        <p14:creationId xmlns:p14="http://schemas.microsoft.com/office/powerpoint/2010/main" val="390545759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234C2-C88E-8647-8715-1D7DBB1F3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481203-FEE2-F64C-87A1-75B88D8A6C15}"/>
              </a:ext>
            </a:extLst>
          </p:cNvPr>
          <p:cNvSpPr>
            <a:spLocks noGrp="1"/>
          </p:cNvSpPr>
          <p:nvPr>
            <p:ph type="body" idx="1"/>
          </p:nvPr>
        </p:nvSpPr>
        <p:spPr>
          <a:xfrm>
            <a:off x="838200" y="1825625"/>
            <a:ext cx="10515600" cy="41492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08C4DB-E6E4-BB47-9C0B-F6CD293BA399}"/>
              </a:ext>
            </a:extLst>
          </p:cNvPr>
          <p:cNvSpPr>
            <a:spLocks noGrp="1"/>
          </p:cNvSpPr>
          <p:nvPr>
            <p:ph type="dt" sz="half" idx="2"/>
          </p:nvPr>
        </p:nvSpPr>
        <p:spPr>
          <a:xfrm>
            <a:off x="7482216"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F0C84FE-F6C8-4A20-A932-025ACE535BCA}" type="datetime1">
              <a:rPr lang="en-US" smtClean="0"/>
              <a:t>7/5/2022</a:t>
            </a:fld>
            <a:endParaRPr lang="en-US" dirty="0"/>
          </a:p>
        </p:txBody>
      </p:sp>
      <p:sp>
        <p:nvSpPr>
          <p:cNvPr id="5" name="Footer Placeholder 4">
            <a:extLst>
              <a:ext uri="{FF2B5EF4-FFF2-40B4-BE49-F238E27FC236}">
                <a16:creationId xmlns:a16="http://schemas.microsoft.com/office/drawing/2014/main" id="{1AF1FBE9-E978-9045-81BF-3CFB35B67BD7}"/>
              </a:ext>
            </a:extLst>
          </p:cNvPr>
          <p:cNvSpPr>
            <a:spLocks noGrp="1"/>
          </p:cNvSpPr>
          <p:nvPr>
            <p:ph type="ftr" sz="quarter" idx="3"/>
          </p:nvPr>
        </p:nvSpPr>
        <p:spPr>
          <a:xfrm>
            <a:off x="3507129" y="6356350"/>
            <a:ext cx="3975087"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C1DB3B16-A594-D640-B94A-7652545DBCBC}"/>
              </a:ext>
            </a:extLst>
          </p:cNvPr>
          <p:cNvSpPr>
            <a:spLocks noGrp="1"/>
          </p:cNvSpPr>
          <p:nvPr>
            <p:ph type="sldNum" sz="quarter" idx="4"/>
          </p:nvPr>
        </p:nvSpPr>
        <p:spPr>
          <a:xfrm>
            <a:off x="10484284" y="6356350"/>
            <a:ext cx="869515"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74B1C585-FBEB-B94D-84D6-31F5CB8E650D}" type="slidenum">
              <a:rPr lang="en-US" smtClean="0"/>
              <a:pPr/>
              <a:t>‹#›</a:t>
            </a:fld>
            <a:endParaRPr lang="en-US" dirty="0"/>
          </a:p>
        </p:txBody>
      </p:sp>
    </p:spTree>
    <p:extLst>
      <p:ext uri="{BB962C8B-B14F-4D97-AF65-F5344CB8AC3E}">
        <p14:creationId xmlns:p14="http://schemas.microsoft.com/office/powerpoint/2010/main" val="94770158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Lst>
  <p:hf hd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234C2-C88E-8647-8715-1D7DBB1F3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481203-FEE2-F64C-87A1-75B88D8A6C15}"/>
              </a:ext>
            </a:extLst>
          </p:cNvPr>
          <p:cNvSpPr>
            <a:spLocks noGrp="1"/>
          </p:cNvSpPr>
          <p:nvPr>
            <p:ph type="body" idx="1"/>
          </p:nvPr>
        </p:nvSpPr>
        <p:spPr>
          <a:xfrm>
            <a:off x="838200" y="1825625"/>
            <a:ext cx="10515600" cy="392382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08C4DB-E6E4-BB47-9C0B-F6CD293BA399}"/>
              </a:ext>
            </a:extLst>
          </p:cNvPr>
          <p:cNvSpPr>
            <a:spLocks noGrp="1"/>
          </p:cNvSpPr>
          <p:nvPr>
            <p:ph type="dt" sz="half" idx="2"/>
          </p:nvPr>
        </p:nvSpPr>
        <p:spPr>
          <a:xfrm>
            <a:off x="7482216" y="6356350"/>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374C5A96-F449-45BB-9BF5-E194A378E21A}" type="datetime1">
              <a:rPr lang="en-US" smtClean="0"/>
              <a:t>7/5/2022</a:t>
            </a:fld>
            <a:endParaRPr lang="en-US" dirty="0"/>
          </a:p>
        </p:txBody>
      </p:sp>
      <p:sp>
        <p:nvSpPr>
          <p:cNvPr id="5" name="Footer Placeholder 4">
            <a:extLst>
              <a:ext uri="{FF2B5EF4-FFF2-40B4-BE49-F238E27FC236}">
                <a16:creationId xmlns:a16="http://schemas.microsoft.com/office/drawing/2014/main" id="{1AF1FBE9-E978-9045-81BF-3CFB35B67BD7}"/>
              </a:ext>
            </a:extLst>
          </p:cNvPr>
          <p:cNvSpPr>
            <a:spLocks noGrp="1"/>
          </p:cNvSpPr>
          <p:nvPr>
            <p:ph type="ftr" sz="quarter" idx="3"/>
          </p:nvPr>
        </p:nvSpPr>
        <p:spPr>
          <a:xfrm>
            <a:off x="3518704" y="6356350"/>
            <a:ext cx="3963512"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C1DB3B16-A594-D640-B94A-7652545DBCBC}"/>
              </a:ext>
            </a:extLst>
          </p:cNvPr>
          <p:cNvSpPr>
            <a:spLocks noGrp="1"/>
          </p:cNvSpPr>
          <p:nvPr>
            <p:ph type="sldNum" sz="quarter" idx="4"/>
          </p:nvPr>
        </p:nvSpPr>
        <p:spPr>
          <a:xfrm>
            <a:off x="10484284" y="6356350"/>
            <a:ext cx="869515"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74B1C585-FBEB-B94D-84D6-31F5CB8E650D}" type="slidenum">
              <a:rPr lang="en-US" smtClean="0"/>
              <a:pPr/>
              <a:t>‹#›</a:t>
            </a:fld>
            <a:endParaRPr lang="en-US" dirty="0"/>
          </a:p>
        </p:txBody>
      </p:sp>
    </p:spTree>
    <p:extLst>
      <p:ext uri="{BB962C8B-B14F-4D97-AF65-F5344CB8AC3E}">
        <p14:creationId xmlns:p14="http://schemas.microsoft.com/office/powerpoint/2010/main" val="3573083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234C2-C88E-8647-8715-1D7DBB1F3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481203-FEE2-F64C-87A1-75B88D8A6C15}"/>
              </a:ext>
            </a:extLst>
          </p:cNvPr>
          <p:cNvSpPr>
            <a:spLocks noGrp="1"/>
          </p:cNvSpPr>
          <p:nvPr>
            <p:ph type="body" idx="1"/>
          </p:nvPr>
        </p:nvSpPr>
        <p:spPr>
          <a:xfrm>
            <a:off x="838200" y="1825625"/>
            <a:ext cx="10515600" cy="392382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08C4DB-E6E4-BB47-9C0B-F6CD293BA399}"/>
              </a:ext>
            </a:extLst>
          </p:cNvPr>
          <p:cNvSpPr>
            <a:spLocks noGrp="1"/>
          </p:cNvSpPr>
          <p:nvPr>
            <p:ph type="dt" sz="half" idx="2"/>
          </p:nvPr>
        </p:nvSpPr>
        <p:spPr>
          <a:xfrm>
            <a:off x="7482216" y="6356350"/>
            <a:ext cx="2743200" cy="365125"/>
          </a:xfrm>
          <a:prstGeom prst="rect">
            <a:avLst/>
          </a:prstGeom>
        </p:spPr>
        <p:txBody>
          <a:bodyPr vert="horz" lIns="91440" tIns="45720" rIns="91440" bIns="45720" rtlCol="0" anchor="ctr"/>
          <a:lstStyle>
            <a:lvl1pPr algn="r">
              <a:defRPr sz="1200">
                <a:solidFill>
                  <a:schemeClr val="accent3"/>
                </a:solidFill>
                <a:latin typeface="Arial" panose="020B0604020202020204" pitchFamily="34" charset="0"/>
                <a:cs typeface="Arial" panose="020B0604020202020204" pitchFamily="34" charset="0"/>
              </a:defRPr>
            </a:lvl1pPr>
          </a:lstStyle>
          <a:p>
            <a:fld id="{1E1F31D0-6E53-4E3E-8EBB-BF5AEED27744}" type="datetime1">
              <a:rPr lang="en-US" smtClean="0"/>
              <a:t>7/5/2022</a:t>
            </a:fld>
            <a:endParaRPr lang="en-US" dirty="0"/>
          </a:p>
        </p:txBody>
      </p:sp>
      <p:sp>
        <p:nvSpPr>
          <p:cNvPr id="5" name="Footer Placeholder 4">
            <a:extLst>
              <a:ext uri="{FF2B5EF4-FFF2-40B4-BE49-F238E27FC236}">
                <a16:creationId xmlns:a16="http://schemas.microsoft.com/office/drawing/2014/main" id="{1AF1FBE9-E978-9045-81BF-3CFB35B67BD7}"/>
              </a:ext>
            </a:extLst>
          </p:cNvPr>
          <p:cNvSpPr>
            <a:spLocks noGrp="1"/>
          </p:cNvSpPr>
          <p:nvPr>
            <p:ph type="ftr" sz="quarter" idx="3"/>
          </p:nvPr>
        </p:nvSpPr>
        <p:spPr>
          <a:xfrm>
            <a:off x="3541854" y="6356350"/>
            <a:ext cx="3940362" cy="365125"/>
          </a:xfrm>
          <a:prstGeom prst="rect">
            <a:avLst/>
          </a:prstGeom>
        </p:spPr>
        <p:txBody>
          <a:bodyPr vert="horz" lIns="91440" tIns="45720" rIns="91440" bIns="45720" rtlCol="0" anchor="ctr"/>
          <a:lstStyle>
            <a:lvl1pPr algn="ctr">
              <a:defRPr sz="1200">
                <a:solidFill>
                  <a:schemeClr val="accent3"/>
                </a:solidFill>
                <a:latin typeface="Arial" panose="020B0604020202020204" pitchFamily="34" charset="0"/>
                <a:cs typeface="Arial" panose="020B0604020202020204" pitchFamily="34" charset="0"/>
              </a:defRPr>
            </a:lvl1p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C1DB3B16-A594-D640-B94A-7652545DBCBC}"/>
              </a:ext>
            </a:extLst>
          </p:cNvPr>
          <p:cNvSpPr>
            <a:spLocks noGrp="1"/>
          </p:cNvSpPr>
          <p:nvPr>
            <p:ph type="sldNum" sz="quarter" idx="4"/>
          </p:nvPr>
        </p:nvSpPr>
        <p:spPr>
          <a:xfrm>
            <a:off x="10484284" y="6356350"/>
            <a:ext cx="869515" cy="365125"/>
          </a:xfrm>
          <a:prstGeom prst="rect">
            <a:avLst/>
          </a:prstGeom>
        </p:spPr>
        <p:txBody>
          <a:bodyPr vert="horz" lIns="91440" tIns="45720" rIns="91440" bIns="45720" rtlCol="0" anchor="ctr"/>
          <a:lstStyle>
            <a:lvl1pPr algn="r">
              <a:defRPr sz="1200">
                <a:solidFill>
                  <a:schemeClr val="accent3"/>
                </a:solidFill>
                <a:latin typeface="Arial" panose="020B0604020202020204" pitchFamily="34" charset="0"/>
                <a:cs typeface="Arial" panose="020B0604020202020204" pitchFamily="34" charset="0"/>
              </a:defRPr>
            </a:lvl1pPr>
          </a:lstStyle>
          <a:p>
            <a:fld id="{74B1C585-FBEB-B94D-84D6-31F5CB8E650D}" type="slidenum">
              <a:rPr lang="en-US" smtClean="0"/>
              <a:pPr/>
              <a:t>‹#›</a:t>
            </a:fld>
            <a:endParaRPr lang="en-US" dirty="0"/>
          </a:p>
        </p:txBody>
      </p:sp>
    </p:spTree>
    <p:extLst>
      <p:ext uri="{BB962C8B-B14F-4D97-AF65-F5344CB8AC3E}">
        <p14:creationId xmlns:p14="http://schemas.microsoft.com/office/powerpoint/2010/main" val="292107650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Lst>
  <p:hf hd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234C2-C88E-8647-8715-1D7DBB1F3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481203-FEE2-F64C-87A1-75B88D8A6C15}"/>
              </a:ext>
            </a:extLst>
          </p:cNvPr>
          <p:cNvSpPr>
            <a:spLocks noGrp="1"/>
          </p:cNvSpPr>
          <p:nvPr>
            <p:ph type="body" idx="1"/>
          </p:nvPr>
        </p:nvSpPr>
        <p:spPr>
          <a:xfrm>
            <a:off x="838200" y="1825625"/>
            <a:ext cx="10515600" cy="392382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08C4DB-E6E4-BB47-9C0B-F6CD293BA399}"/>
              </a:ext>
            </a:extLst>
          </p:cNvPr>
          <p:cNvSpPr>
            <a:spLocks noGrp="1"/>
          </p:cNvSpPr>
          <p:nvPr>
            <p:ph type="dt" sz="half" idx="2"/>
          </p:nvPr>
        </p:nvSpPr>
        <p:spPr>
          <a:xfrm>
            <a:off x="7482216" y="6356350"/>
            <a:ext cx="2743200" cy="365125"/>
          </a:xfrm>
          <a:prstGeom prst="rect">
            <a:avLst/>
          </a:prstGeom>
        </p:spPr>
        <p:txBody>
          <a:bodyPr vert="horz" lIns="91440" tIns="45720" rIns="91440" bIns="45720" rtlCol="0" anchor="ctr"/>
          <a:lstStyle>
            <a:lvl1pPr algn="r">
              <a:defRPr sz="1200">
                <a:solidFill>
                  <a:schemeClr val="accent3"/>
                </a:solidFill>
                <a:latin typeface="Arial" panose="020B0604020202020204" pitchFamily="34" charset="0"/>
                <a:cs typeface="Arial" panose="020B0604020202020204" pitchFamily="34" charset="0"/>
              </a:defRPr>
            </a:lvl1pPr>
          </a:lstStyle>
          <a:p>
            <a:fld id="{78950A13-1D55-4CA8-9142-A2F9C8F63B99}" type="datetime1">
              <a:rPr lang="en-US" smtClean="0"/>
              <a:t>7/5/2022</a:t>
            </a:fld>
            <a:endParaRPr lang="en-US" dirty="0"/>
          </a:p>
        </p:txBody>
      </p:sp>
      <p:sp>
        <p:nvSpPr>
          <p:cNvPr id="5" name="Footer Placeholder 4">
            <a:extLst>
              <a:ext uri="{FF2B5EF4-FFF2-40B4-BE49-F238E27FC236}">
                <a16:creationId xmlns:a16="http://schemas.microsoft.com/office/drawing/2014/main" id="{1AF1FBE9-E978-9045-81BF-3CFB35B67BD7}"/>
              </a:ext>
            </a:extLst>
          </p:cNvPr>
          <p:cNvSpPr>
            <a:spLocks noGrp="1"/>
          </p:cNvSpPr>
          <p:nvPr>
            <p:ph type="ftr" sz="quarter" idx="3"/>
          </p:nvPr>
        </p:nvSpPr>
        <p:spPr>
          <a:xfrm>
            <a:off x="3495554" y="6356350"/>
            <a:ext cx="3986662" cy="365125"/>
          </a:xfrm>
          <a:prstGeom prst="rect">
            <a:avLst/>
          </a:prstGeom>
        </p:spPr>
        <p:txBody>
          <a:bodyPr vert="horz" lIns="91440" tIns="45720" rIns="91440" bIns="45720" rtlCol="0" anchor="ctr"/>
          <a:lstStyle>
            <a:lvl1pPr algn="ctr">
              <a:defRPr sz="1200">
                <a:solidFill>
                  <a:schemeClr val="accent3"/>
                </a:solidFill>
                <a:latin typeface="Arial" panose="020B0604020202020204" pitchFamily="34" charset="0"/>
                <a:cs typeface="Arial" panose="020B0604020202020204" pitchFamily="34" charset="0"/>
              </a:defRPr>
            </a:lvl1p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C1DB3B16-A594-D640-B94A-7652545DBCBC}"/>
              </a:ext>
            </a:extLst>
          </p:cNvPr>
          <p:cNvSpPr>
            <a:spLocks noGrp="1"/>
          </p:cNvSpPr>
          <p:nvPr>
            <p:ph type="sldNum" sz="quarter" idx="4"/>
          </p:nvPr>
        </p:nvSpPr>
        <p:spPr>
          <a:xfrm>
            <a:off x="10484284" y="6356350"/>
            <a:ext cx="869515" cy="365125"/>
          </a:xfrm>
          <a:prstGeom prst="rect">
            <a:avLst/>
          </a:prstGeom>
        </p:spPr>
        <p:txBody>
          <a:bodyPr vert="horz" lIns="91440" tIns="45720" rIns="91440" bIns="45720" rtlCol="0" anchor="ctr"/>
          <a:lstStyle>
            <a:lvl1pPr algn="r">
              <a:defRPr sz="1200">
                <a:solidFill>
                  <a:schemeClr val="accent3"/>
                </a:solidFill>
                <a:latin typeface="Arial" panose="020B0604020202020204" pitchFamily="34" charset="0"/>
                <a:cs typeface="Arial" panose="020B0604020202020204" pitchFamily="34" charset="0"/>
              </a:defRPr>
            </a:lvl1pPr>
          </a:lstStyle>
          <a:p>
            <a:fld id="{74B1C585-FBEB-B94D-84D6-31F5CB8E650D}" type="slidenum">
              <a:rPr lang="en-US" smtClean="0"/>
              <a:pPr/>
              <a:t>‹#›</a:t>
            </a:fld>
            <a:endParaRPr lang="en-US" dirty="0"/>
          </a:p>
        </p:txBody>
      </p:sp>
    </p:spTree>
    <p:extLst>
      <p:ext uri="{BB962C8B-B14F-4D97-AF65-F5344CB8AC3E}">
        <p14:creationId xmlns:p14="http://schemas.microsoft.com/office/powerpoint/2010/main" val="3331034385"/>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234C2-C88E-8647-8715-1D7DBB1F3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481203-FEE2-F64C-87A1-75B88D8A6C15}"/>
              </a:ext>
            </a:extLst>
          </p:cNvPr>
          <p:cNvSpPr>
            <a:spLocks noGrp="1"/>
          </p:cNvSpPr>
          <p:nvPr>
            <p:ph type="body" idx="1"/>
          </p:nvPr>
        </p:nvSpPr>
        <p:spPr>
          <a:xfrm>
            <a:off x="838200" y="1825625"/>
            <a:ext cx="10515600" cy="41492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08C4DB-E6E4-BB47-9C0B-F6CD293BA399}"/>
              </a:ext>
            </a:extLst>
          </p:cNvPr>
          <p:cNvSpPr>
            <a:spLocks noGrp="1"/>
          </p:cNvSpPr>
          <p:nvPr>
            <p:ph type="dt" sz="half" idx="2"/>
          </p:nvPr>
        </p:nvSpPr>
        <p:spPr>
          <a:xfrm>
            <a:off x="7482216"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1988417-BAF3-442B-BC12-F5E5F5022B0D}" type="datetime1">
              <a:rPr lang="en-US" smtClean="0"/>
              <a:t>7/5/2022</a:t>
            </a:fld>
            <a:endParaRPr lang="en-US" dirty="0"/>
          </a:p>
        </p:txBody>
      </p:sp>
      <p:sp>
        <p:nvSpPr>
          <p:cNvPr id="5" name="Footer Placeholder 4">
            <a:extLst>
              <a:ext uri="{FF2B5EF4-FFF2-40B4-BE49-F238E27FC236}">
                <a16:creationId xmlns:a16="http://schemas.microsoft.com/office/drawing/2014/main" id="{1AF1FBE9-E978-9045-81BF-3CFB35B67BD7}"/>
              </a:ext>
            </a:extLst>
          </p:cNvPr>
          <p:cNvSpPr>
            <a:spLocks noGrp="1"/>
          </p:cNvSpPr>
          <p:nvPr>
            <p:ph type="ftr" sz="quarter" idx="3"/>
          </p:nvPr>
        </p:nvSpPr>
        <p:spPr>
          <a:xfrm>
            <a:off x="3978234" y="6356350"/>
            <a:ext cx="3503982"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Approved by Finance Management</a:t>
            </a:r>
            <a:endParaRPr lang="en-US" dirty="0"/>
          </a:p>
        </p:txBody>
      </p:sp>
      <p:sp>
        <p:nvSpPr>
          <p:cNvPr id="6" name="Slide Number Placeholder 5">
            <a:extLst>
              <a:ext uri="{FF2B5EF4-FFF2-40B4-BE49-F238E27FC236}">
                <a16:creationId xmlns:a16="http://schemas.microsoft.com/office/drawing/2014/main" id="{C1DB3B16-A594-D640-B94A-7652545DBCBC}"/>
              </a:ext>
            </a:extLst>
          </p:cNvPr>
          <p:cNvSpPr>
            <a:spLocks noGrp="1"/>
          </p:cNvSpPr>
          <p:nvPr>
            <p:ph type="sldNum" sz="quarter" idx="4"/>
          </p:nvPr>
        </p:nvSpPr>
        <p:spPr>
          <a:xfrm>
            <a:off x="10484284" y="6356350"/>
            <a:ext cx="869515"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74B1C585-FBEB-B94D-84D6-31F5CB8E650D}" type="slidenum">
              <a:rPr lang="en-US" smtClean="0"/>
              <a:pPr/>
              <a:t>‹#›</a:t>
            </a:fld>
            <a:endParaRPr lang="en-US" dirty="0"/>
          </a:p>
        </p:txBody>
      </p:sp>
    </p:spTree>
    <p:extLst>
      <p:ext uri="{BB962C8B-B14F-4D97-AF65-F5344CB8AC3E}">
        <p14:creationId xmlns:p14="http://schemas.microsoft.com/office/powerpoint/2010/main" val="3251699853"/>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Lst>
  <p:hf hd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hyperlink" Target="mailto:wwcbusinessoffice@ccc.edu" TargetMode="External"/><Relationship Id="rId3" Type="http://schemas.openxmlformats.org/officeDocument/2006/relationships/hyperlink" Target="mailto:hwc-ap@ccc.edu" TargetMode="External"/><Relationship Id="rId7" Type="http://schemas.openxmlformats.org/officeDocument/2006/relationships/hyperlink" Target="mailto:dac-accountspayable@ccc.edu" TargetMode="External"/><Relationship Id="rId2" Type="http://schemas.openxmlformats.org/officeDocument/2006/relationships/hyperlink" Target="mailto:kkc-ap@ccc.edu" TargetMode="External"/><Relationship Id="rId1" Type="http://schemas.openxmlformats.org/officeDocument/2006/relationships/slideLayout" Target="../slideLayouts/slideLayout15.xml"/><Relationship Id="rId6" Type="http://schemas.openxmlformats.org/officeDocument/2006/relationships/hyperlink" Target="mailto:boinvoices@ccc.edu" TargetMode="External"/><Relationship Id="rId5" Type="http://schemas.openxmlformats.org/officeDocument/2006/relationships/hyperlink" Target="mailto:trc-busoffice@ccc.edu" TargetMode="External"/><Relationship Id="rId4" Type="http://schemas.openxmlformats.org/officeDocument/2006/relationships/hyperlink" Target="mailto:mxc-ap@ccc.edu" TargetMode="External"/><Relationship Id="rId9" Type="http://schemas.openxmlformats.org/officeDocument/2006/relationships/hyperlink" Target="https://cccedu.sharepoint.com/:b:/g/intranet/finance/EZMt2E8V0L9NgxIDcXwaUfwBN6XRdEVkx13oCmek1FFoMw?e=9ZffHw"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mailto:kperduesmith@ccc.edu" TargetMode="External"/><Relationship Id="rId13" Type="http://schemas.openxmlformats.org/officeDocument/2006/relationships/hyperlink" Target="mailto:mgeng@ccc.edu" TargetMode="External"/><Relationship Id="rId18" Type="http://schemas.openxmlformats.org/officeDocument/2006/relationships/hyperlink" Target="mailto:wwcbusinessoffice@ccc.edu" TargetMode="External"/><Relationship Id="rId3" Type="http://schemas.openxmlformats.org/officeDocument/2006/relationships/hyperlink" Target="mailto:hwc-ap@ccc.edu" TargetMode="External"/><Relationship Id="rId7" Type="http://schemas.openxmlformats.org/officeDocument/2006/relationships/hyperlink" Target="mailto:procurementservices@ccc.edu" TargetMode="External"/><Relationship Id="rId12" Type="http://schemas.openxmlformats.org/officeDocument/2006/relationships/hyperlink" Target="mailto:cccbudget@ccc.edu" TargetMode="External"/><Relationship Id="rId17" Type="http://schemas.openxmlformats.org/officeDocument/2006/relationships/hyperlink" Target="mailto:benefits@ccc.edu" TargetMode="External"/><Relationship Id="rId2" Type="http://schemas.openxmlformats.org/officeDocument/2006/relationships/hyperlink" Target="mailto:asabusinessoffice@ccc.edu" TargetMode="External"/><Relationship Id="rId16" Type="http://schemas.openxmlformats.org/officeDocument/2006/relationships/hyperlink" Target="mailto:dac-accountspayable@ccc.edu" TargetMode="External"/><Relationship Id="rId1" Type="http://schemas.openxmlformats.org/officeDocument/2006/relationships/slideLayout" Target="../slideLayouts/slideLayout15.xml"/><Relationship Id="rId6" Type="http://schemas.openxmlformats.org/officeDocument/2006/relationships/hyperlink" Target="mailto:dtaylor294@ccc.edu" TargetMode="External"/><Relationship Id="rId11" Type="http://schemas.openxmlformats.org/officeDocument/2006/relationships/hyperlink" Target="mailto:tjeter3@ccc.edu" TargetMode="External"/><Relationship Id="rId5" Type="http://schemas.openxmlformats.org/officeDocument/2006/relationships/hyperlink" Target="mailto:accountpayableservices@ccc.edu" TargetMode="External"/><Relationship Id="rId15" Type="http://schemas.openxmlformats.org/officeDocument/2006/relationships/hyperlink" Target="mailto:boinvoices@ccc.edu" TargetMode="External"/><Relationship Id="rId10" Type="http://schemas.openxmlformats.org/officeDocument/2006/relationships/hyperlink" Target="mailto:cfitzpatrick1@ccc.edu" TargetMode="External"/><Relationship Id="rId19" Type="http://schemas.openxmlformats.org/officeDocument/2006/relationships/hyperlink" Target="https://cccedu.sharepoint.com/:b:/g/intranet/finance/EdA1RB35nEBHk-GayEqHWSABl6xvqfJM8LU7UPAGTQYg0w?e=mSSEIV" TargetMode="External"/><Relationship Id="rId4" Type="http://schemas.openxmlformats.org/officeDocument/2006/relationships/hyperlink" Target="mailto:mwilliams218@ccc.edu" TargetMode="External"/><Relationship Id="rId9" Type="http://schemas.openxmlformats.org/officeDocument/2006/relationships/hyperlink" Target="mailto:bgename@ccc.edu" TargetMode="External"/><Relationship Id="rId14" Type="http://schemas.openxmlformats.org/officeDocument/2006/relationships/hyperlink" Target="mailto:scartledge@ccc.edu"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hyperlink" Target="https://cccedu.sharepoint.com/:b:/g/intranet/finance/EdZO4llpVbNNu8Wx49hMZfsB4lfRwLUE5O-zbdRZVLN7qA?e=BJaFvj" TargetMode="Externa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hyperlink" Target="https://cccedu.sharepoint.com/:b:/g/intranet/finance/Eb1WhUtzerBDvhlip91Nlq8BZLoFOU3gDBFESKfXQ_-ebQ?e=QL0GAh" TargetMode="Externa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hyperlink" Target="http://www.gsa.gov/portal/category/21287" TargetMode="External"/><Relationship Id="rId2" Type="http://schemas.openxmlformats.org/officeDocument/2006/relationships/hyperlink" Target="https://cccedu.sharepoint.com/intranet/finance/Procurement%20%20Business%20Services/Forms/AllItems.aspx?viewpath=%2Fintranet%2Ffinance%2FProcurement%20%20Business%20Services%2FForms%2FAllItems%2Easpx&amp;id=%2Fintranet%2Ffinance%2FProcurement%20%20Business%20Services%2FAP%20Forms%2FProfessional%20Membership%20Request%20Form%202%2D202%2Epdf&amp;parent=%2Fintranet%2Ffinance%2FProcurement%20%20Business%20Services%2FAP%20Forms" TargetMode="External"/><Relationship Id="rId1" Type="http://schemas.openxmlformats.org/officeDocument/2006/relationships/slideLayout" Target="../slideLayouts/slideLayout16.xml"/><Relationship Id="rId6" Type="http://schemas.openxmlformats.org/officeDocument/2006/relationships/hyperlink" Target="https://cccedu.sharepoint.com/:b:/g/intranet/finance/Eai2ZHs2bOdOgwh2JZ3RmzoBrziuNH2utqF8cpIMU-rXWQ?e=bsjTum" TargetMode="External"/><Relationship Id="rId5" Type="http://schemas.openxmlformats.org/officeDocument/2006/relationships/hyperlink" Target="https://cccedu.sharepoint.com/:b:/g/intranet/finance/EQS9cj5QurBCs-Covtsdx8gBf0fN_OPgf6PUU0TqUf97DA?e=JODkW5" TargetMode="External"/><Relationship Id="rId4" Type="http://schemas.openxmlformats.org/officeDocument/2006/relationships/hyperlink" Target="http://www.mapquest.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hyperlink" Target="https://aoprals.state.gov/" TargetMode="External"/><Relationship Id="rId2" Type="http://schemas.openxmlformats.org/officeDocument/2006/relationships/hyperlink" Target="https://cccedu.sharepoint.com/intranet/finance/Procurement%20%20Business%20Services/Forms/AllItems.aspx?viewpath=%2Fintranet%2Ffinance%2FProcurement%20%20Business%20Services%2FForms%2FAllItems%2Easpx&amp;id=%2Fintranet%2Ffinance%2FProcurement%20%20Business%20Services%2FAP%20Forms%2FCCC%20Travel%20Abroad%20Form%2006%2E2022%2Epdf&amp;parent=%2Fintranet%2Ffinance%2FProcurement%20%20Business%20Services%2FAP%20Forms" TargetMode="External"/><Relationship Id="rId1" Type="http://schemas.openxmlformats.org/officeDocument/2006/relationships/slideLayout" Target="../slideLayouts/slideLayout16.xml"/><Relationship Id="rId4" Type="http://schemas.openxmlformats.org/officeDocument/2006/relationships/hyperlink" Target="http://www.oanda.com/currency/converter/"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hyperlink" Target="https://cccedu.sharepoint.com/:b:/g/intranet/finance/Eah0VRJPHmhAnbGqKktdUb0BjpKWqfRfkjPLAp-r3-DE9g?e=aW2lFY" TargetMode="External"/><Relationship Id="rId5" Type="http://schemas.openxmlformats.org/officeDocument/2006/relationships/image" Target="../media/image36.emf"/><Relationship Id="rId4" Type="http://schemas.openxmlformats.org/officeDocument/2006/relationships/oleObject" Target="../embeddings/Microsoft_Word_97_-_2003_Document.doc"/></Relationships>
</file>

<file path=ppt/slides/_rels/slide24.xml.rels><?xml version="1.0" encoding="UTF-8" standalone="yes"?>
<Relationships xmlns="http://schemas.openxmlformats.org/package/2006/relationships"><Relationship Id="rId8" Type="http://schemas.openxmlformats.org/officeDocument/2006/relationships/hyperlink" Target="mailto:alewis48@ccc.edu" TargetMode="External"/><Relationship Id="rId3" Type="http://schemas.openxmlformats.org/officeDocument/2006/relationships/hyperlink" Target="mailto:cbouldin@ccc.edu" TargetMode="External"/><Relationship Id="rId7" Type="http://schemas.openxmlformats.org/officeDocument/2006/relationships/hyperlink" Target="mailto:drichardson110@ccc.edu"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37.jpeg"/><Relationship Id="rId5" Type="http://schemas.openxmlformats.org/officeDocument/2006/relationships/hyperlink" Target="mailto:dnesbitt-mohammed@ccc.edu" TargetMode="External"/><Relationship Id="rId4" Type="http://schemas.openxmlformats.org/officeDocument/2006/relationships/hyperlink" Target="mailto:jjones689@ccc.edu" TargetMode="External"/><Relationship Id="rId9" Type="http://schemas.openxmlformats.org/officeDocument/2006/relationships/hyperlink" Target="mailto:tharrison@ccc.edu"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hyperlink" Target="http://www.ccc.edu/menu/Pages/Union-Contracts.aspx" TargetMode="External"/><Relationship Id="rId2" Type="http://schemas.openxmlformats.org/officeDocument/2006/relationships/hyperlink" Target="https://cccedu.sharepoint.com/intranet/finance/Procurement%20%20Business%20Services/Forms/AllItems.aspx?viewid=455ae376-1f8d-4598-95a0-d5c88afd8504&amp;id=/intranet/finance/Procurement%20%20Business%20Services/AP%20FORMS" TargetMode="External"/><Relationship Id="rId1" Type="http://schemas.openxmlformats.org/officeDocument/2006/relationships/slideLayout" Target="../slideLayouts/slideLayout11.xml"/><Relationship Id="rId4" Type="http://schemas.openxmlformats.org/officeDocument/2006/relationships/hyperlink" Target="https://www.ccc.edu/departments/Documents/Finance%20Documents/Finance%20Operational%20Board%20Policy%2012.01.2016.pd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hyperlink" Target="https://cccedu.sharepoint.com/:b:/g/intranet/finance/EXh6ZcznjE1Kk0OqDBtG_mwBUFs_6jwJmkET9qmQ9oPb9Q?e=iemO8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3947" y="1178806"/>
            <a:ext cx="11380038" cy="2677656"/>
          </a:xfrm>
          <a:prstGeom prst="rect">
            <a:avLst/>
          </a:prstGeom>
          <a:noFill/>
        </p:spPr>
        <p:txBody>
          <a:bodyPr wrap="none" lIns="91440" tIns="45720" rIns="91440" bIns="45720">
            <a:spAutoFit/>
          </a:bodyPr>
          <a:lstStyle/>
          <a:p>
            <a:pPr algn="ctr"/>
            <a:r>
              <a:rPr lang="en-US" sz="6000" b="1" kern="0"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a:rPr>
              <a:t>F</a:t>
            </a:r>
            <a:r>
              <a:rPr lang="en-US" sz="5400" b="1" kern="0"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a:rPr>
              <a:t>inance </a:t>
            </a:r>
            <a:br>
              <a:rPr lang="en-US" sz="5400" b="1" kern="0"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a:rPr>
            </a:br>
            <a:r>
              <a:rPr lang="en-US" sz="5400" b="1" kern="0"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a:rPr>
              <a:t>Travel &amp; Expense Reimbursement</a:t>
            </a:r>
            <a:br>
              <a:rPr lang="en-US" sz="5400" b="1" kern="0"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a:rPr>
            </a:br>
            <a:r>
              <a:rPr lang="en-US" sz="5400" b="1" kern="0"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a:rPr>
              <a:t>Presentation</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350831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130" y="365125"/>
            <a:ext cx="10774497" cy="1325563"/>
          </a:xfrm>
        </p:spPr>
        <p:txBody>
          <a:bodyPr>
            <a:noAutofit/>
          </a:bodyPr>
          <a:lstStyle/>
          <a:p>
            <a:r>
              <a:rPr lang="en-US" sz="4000" dirty="0"/>
              <a:t>Continued Information You Need to Know </a:t>
            </a:r>
            <a:r>
              <a:rPr lang="en-US" sz="3800" dirty="0"/>
              <a:t>Prior to Creating a Travel Authorization (TA) Request</a:t>
            </a:r>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Ø"/>
            </a:pPr>
            <a:r>
              <a:rPr lang="en-US" b="1" dirty="0"/>
              <a:t>Tuition Related Expenses</a:t>
            </a:r>
          </a:p>
          <a:p>
            <a:pPr marL="0" indent="0">
              <a:buNone/>
            </a:pPr>
            <a:endParaRPr lang="en-US" sz="1400" b="1" dirty="0"/>
          </a:p>
          <a:p>
            <a:pPr lvl="1"/>
            <a:r>
              <a:rPr lang="en-US" sz="1800" dirty="0"/>
              <a:t>Employee must complete a tuition application form with all required approval(s) that include support documentation such as course description, class schedule with the start and end dates and cost/fee</a:t>
            </a:r>
          </a:p>
          <a:p>
            <a:pPr marL="457200" lvl="1" indent="0">
              <a:buNone/>
            </a:pPr>
            <a:r>
              <a:rPr lang="en-US" sz="1800" dirty="0"/>
              <a:t> </a:t>
            </a:r>
          </a:p>
          <a:p>
            <a:pPr lvl="1"/>
            <a:r>
              <a:rPr lang="en-US" sz="1800" dirty="0"/>
              <a:t>Online electronic Travel Authorization request with attachments are required to be in the HR AVC queue no later than 30 days after class begins or according to the Unions CBA contract</a:t>
            </a:r>
          </a:p>
          <a:p>
            <a:pPr marL="457200" lvl="1" indent="0">
              <a:buNone/>
            </a:pPr>
            <a:endParaRPr lang="en-US" sz="1800" dirty="0"/>
          </a:p>
          <a:p>
            <a:pPr lvl="1"/>
            <a:r>
              <a:rPr lang="en-US" sz="1800" dirty="0"/>
              <a:t>Travel Reimbursement Expense (TE) require grade report and proof of payment that must be submitted and in the HR AVC queue no later than 30 days after the last day of class</a:t>
            </a:r>
          </a:p>
          <a:p>
            <a:pPr marL="457200" lvl="1" indent="0">
              <a:buNone/>
            </a:pPr>
            <a:endParaRPr lang="en-US" sz="1800" dirty="0"/>
          </a:p>
          <a:p>
            <a:pPr lvl="1"/>
            <a:r>
              <a:rPr lang="en-US" sz="1800" dirty="0"/>
              <a:t>District Office Union 1708 and 1600 Professional Development requests are routed to and approved by HW President</a:t>
            </a:r>
          </a:p>
          <a:p>
            <a:pPr lvl="1"/>
            <a:endParaRPr lang="en-US" dirty="0"/>
          </a:p>
        </p:txBody>
      </p:sp>
      <p:sp>
        <p:nvSpPr>
          <p:cNvPr id="4" name="Slide Number Placeholder 3"/>
          <p:cNvSpPr>
            <a:spLocks noGrp="1"/>
          </p:cNvSpPr>
          <p:nvPr>
            <p:ph type="sldNum" sz="quarter" idx="12"/>
          </p:nvPr>
        </p:nvSpPr>
        <p:spPr/>
        <p:txBody>
          <a:bodyPr/>
          <a:lstStyle/>
          <a:p>
            <a:fld id="{EDE44A43-89E1-1D43-AF85-6D37D3C26D50}" type="slidenum">
              <a:rPr lang="en-US" smtClean="0"/>
              <a:t>10</a:t>
            </a:fld>
            <a:endParaRPr lang="en-US" dirty="0"/>
          </a:p>
        </p:txBody>
      </p:sp>
      <p:sp>
        <p:nvSpPr>
          <p:cNvPr id="5" name="Footer Placeholder 4">
            <a:extLst>
              <a:ext uri="{FF2B5EF4-FFF2-40B4-BE49-F238E27FC236}">
                <a16:creationId xmlns:a16="http://schemas.microsoft.com/office/drawing/2014/main" id="{BD92839A-A63E-42FF-A0B8-7C5E7AB5FDEB}"/>
              </a:ext>
            </a:extLst>
          </p:cNvPr>
          <p:cNvSpPr>
            <a:spLocks noGrp="1"/>
          </p:cNvSpPr>
          <p:nvPr>
            <p:ph type="ftr" sz="quarter" idx="11"/>
          </p:nvPr>
        </p:nvSpPr>
        <p:spPr/>
        <p:txBody>
          <a:bodyPr/>
          <a:lstStyle/>
          <a:p>
            <a:r>
              <a:rPr lang="en-US"/>
              <a:t>Approved by Finance Management</a:t>
            </a:r>
            <a:endParaRPr lang="en-US" dirty="0"/>
          </a:p>
        </p:txBody>
      </p:sp>
    </p:spTree>
    <p:extLst>
      <p:ext uri="{BB962C8B-B14F-4D97-AF65-F5344CB8AC3E}">
        <p14:creationId xmlns:p14="http://schemas.microsoft.com/office/powerpoint/2010/main" val="3081258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046" y="223869"/>
            <a:ext cx="10895682" cy="1325563"/>
          </a:xfrm>
        </p:spPr>
        <p:txBody>
          <a:bodyPr>
            <a:normAutofit fontScale="90000"/>
          </a:bodyPr>
          <a:lstStyle/>
          <a:p>
            <a:r>
              <a:rPr lang="en-US" dirty="0"/>
              <a:t>Continued Information You Need to Know Prior to Creating a Travel Authorization (TA) Request</a:t>
            </a:r>
          </a:p>
        </p:txBody>
      </p:sp>
      <p:sp>
        <p:nvSpPr>
          <p:cNvPr id="3" name="Content Placeholder 2"/>
          <p:cNvSpPr>
            <a:spLocks noGrp="1"/>
          </p:cNvSpPr>
          <p:nvPr>
            <p:ph idx="1"/>
          </p:nvPr>
        </p:nvSpPr>
        <p:spPr/>
        <p:txBody>
          <a:bodyPr>
            <a:normAutofit fontScale="70000" lnSpcReduction="20000"/>
          </a:bodyPr>
          <a:lstStyle/>
          <a:p>
            <a:pPr lvl="0">
              <a:buFont typeface="Wingdings" panose="05000000000000000000" pitchFamily="2" charset="2"/>
              <a:buChar char="Ø"/>
            </a:pPr>
            <a:r>
              <a:rPr lang="en-US" dirty="0"/>
              <a:t>Per IRS rules for tuition if any employee exceeds </a:t>
            </a:r>
            <a:r>
              <a:rPr lang="en-US" b="1" i="1" u="sng" dirty="0"/>
              <a:t>$5250 per calendar year</a:t>
            </a:r>
            <a:r>
              <a:rPr lang="en-US" dirty="0"/>
              <a:t> it will become imputed taxable income  </a:t>
            </a:r>
          </a:p>
          <a:p>
            <a:endParaRPr lang="en-US" dirty="0"/>
          </a:p>
          <a:p>
            <a:pPr lvl="1"/>
            <a:r>
              <a:rPr lang="en-US" dirty="0"/>
              <a:t>This means the amount that exceeded the $5250 is imputed as taxable income (only federal &amp; state taxes are calculated on the overage amount and not your gross amount) </a:t>
            </a:r>
          </a:p>
          <a:p>
            <a:pPr marL="457200" lvl="1" indent="0">
              <a:buNone/>
            </a:pPr>
            <a:r>
              <a:rPr lang="en-US" dirty="0"/>
              <a:t> </a:t>
            </a:r>
          </a:p>
          <a:p>
            <a:pPr lvl="1"/>
            <a:r>
              <a:rPr lang="en-US" dirty="0"/>
              <a:t>The overage amount is included in the employee’s last payroll calendar check (PPE 26) of the year. (Payroll code TRT – Description; Tuition Taxable &gt; 5250)</a:t>
            </a:r>
          </a:p>
          <a:p>
            <a:pPr marL="457200" lvl="1" indent="0">
              <a:buNone/>
            </a:pPr>
            <a:endParaRPr lang="en-US" dirty="0"/>
          </a:p>
          <a:p>
            <a:pPr lvl="0"/>
            <a:r>
              <a:rPr lang="en-US" dirty="0"/>
              <a:t>Any tuition that’s submitted after December 16</a:t>
            </a:r>
            <a:r>
              <a:rPr lang="en-US" baseline="30000" dirty="0"/>
              <a:t>th</a:t>
            </a:r>
            <a:r>
              <a:rPr lang="en-US" dirty="0"/>
              <a:t> or the first pay period date in December will be reviewed and approved by AP but payment reimbursement will not be released until after January 1</a:t>
            </a:r>
            <a:r>
              <a:rPr lang="en-US" baseline="30000" dirty="0"/>
              <a:t>st</a:t>
            </a:r>
            <a:endParaRPr lang="en-US" dirty="0"/>
          </a:p>
          <a:p>
            <a:pPr marL="0" lvl="0" indent="0">
              <a:buNone/>
            </a:pPr>
            <a:endParaRPr lang="en-US" dirty="0"/>
          </a:p>
          <a:p>
            <a:r>
              <a:rPr lang="en-US" dirty="0"/>
              <a:t>Please be mindful your submission, approvals and payment disbursements are all about timing, which may affect you at the end of CCC HR Payroll calendar year</a:t>
            </a:r>
          </a:p>
        </p:txBody>
      </p:sp>
      <p:sp>
        <p:nvSpPr>
          <p:cNvPr id="4" name="Slide Number Placeholder 3"/>
          <p:cNvSpPr>
            <a:spLocks noGrp="1"/>
          </p:cNvSpPr>
          <p:nvPr>
            <p:ph type="sldNum" sz="quarter" idx="12"/>
          </p:nvPr>
        </p:nvSpPr>
        <p:spPr/>
        <p:txBody>
          <a:bodyPr/>
          <a:lstStyle/>
          <a:p>
            <a:fld id="{EDE44A43-89E1-1D43-AF85-6D37D3C26D50}" type="slidenum">
              <a:rPr lang="en-US" smtClean="0"/>
              <a:t>11</a:t>
            </a:fld>
            <a:endParaRPr lang="en-US" dirty="0"/>
          </a:p>
        </p:txBody>
      </p:sp>
      <p:sp>
        <p:nvSpPr>
          <p:cNvPr id="5" name="Footer Placeholder 4">
            <a:extLst>
              <a:ext uri="{FF2B5EF4-FFF2-40B4-BE49-F238E27FC236}">
                <a16:creationId xmlns:a16="http://schemas.microsoft.com/office/drawing/2014/main" id="{3C30CA9D-4C1F-47DA-9FA6-A0F7C885F9B4}"/>
              </a:ext>
            </a:extLst>
          </p:cNvPr>
          <p:cNvSpPr>
            <a:spLocks noGrp="1"/>
          </p:cNvSpPr>
          <p:nvPr>
            <p:ph type="ftr" sz="quarter" idx="11"/>
          </p:nvPr>
        </p:nvSpPr>
        <p:spPr/>
        <p:txBody>
          <a:bodyPr/>
          <a:lstStyle/>
          <a:p>
            <a:r>
              <a:rPr lang="en-US"/>
              <a:t>Approved by Finance Management</a:t>
            </a:r>
            <a:endParaRPr lang="en-US" dirty="0"/>
          </a:p>
        </p:txBody>
      </p:sp>
    </p:spTree>
    <p:extLst>
      <p:ext uri="{BB962C8B-B14F-4D97-AF65-F5344CB8AC3E}">
        <p14:creationId xmlns:p14="http://schemas.microsoft.com/office/powerpoint/2010/main" val="2787558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515" y="89552"/>
            <a:ext cx="11386159" cy="1325563"/>
          </a:xfrm>
        </p:spPr>
        <p:txBody>
          <a:bodyPr>
            <a:normAutofit/>
          </a:bodyPr>
          <a:lstStyle/>
          <a:p>
            <a:pPr algn="ctr"/>
            <a:r>
              <a:rPr lang="en-US" sz="3600" dirty="0"/>
              <a:t>Home Campus Business Services Office (BSO)</a:t>
            </a:r>
            <a:br>
              <a:rPr lang="en-US" sz="3600" dirty="0"/>
            </a:br>
            <a:r>
              <a:rPr lang="en-US" sz="3600" dirty="0"/>
              <a:t> Contact Information</a:t>
            </a:r>
          </a:p>
        </p:txBody>
      </p:sp>
      <p:sp>
        <p:nvSpPr>
          <p:cNvPr id="3" name="Slide Number Placeholder 2"/>
          <p:cNvSpPr>
            <a:spLocks noGrp="1"/>
          </p:cNvSpPr>
          <p:nvPr>
            <p:ph type="sldNum" sz="quarter" idx="12"/>
          </p:nvPr>
        </p:nvSpPr>
        <p:spPr/>
        <p:txBody>
          <a:bodyPr/>
          <a:lstStyle/>
          <a:p>
            <a:fld id="{EDE44A43-89E1-1D43-AF85-6D37D3C26D50}" type="slidenum">
              <a:rPr lang="en-US" smtClean="0"/>
              <a:t>12</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512941558"/>
              </p:ext>
            </p:extLst>
          </p:nvPr>
        </p:nvGraphicFramePr>
        <p:xfrm>
          <a:off x="2360427" y="1456659"/>
          <a:ext cx="7672919" cy="3693808"/>
        </p:xfrm>
        <a:graphic>
          <a:graphicData uri="http://schemas.openxmlformats.org/drawingml/2006/table">
            <a:tbl>
              <a:tblPr firstRow="1" firstCol="1" bandRow="1">
                <a:tableStyleId>{5C22544A-7EE6-4342-B048-85BDC9FD1C3A}</a:tableStyleId>
              </a:tblPr>
              <a:tblGrid>
                <a:gridCol w="3262502">
                  <a:extLst>
                    <a:ext uri="{9D8B030D-6E8A-4147-A177-3AD203B41FA5}">
                      <a16:colId xmlns:a16="http://schemas.microsoft.com/office/drawing/2014/main" val="20000"/>
                    </a:ext>
                  </a:extLst>
                </a:gridCol>
                <a:gridCol w="4410417">
                  <a:extLst>
                    <a:ext uri="{9D8B030D-6E8A-4147-A177-3AD203B41FA5}">
                      <a16:colId xmlns:a16="http://schemas.microsoft.com/office/drawing/2014/main" val="20001"/>
                    </a:ext>
                  </a:extLst>
                </a:gridCol>
              </a:tblGrid>
              <a:tr h="461726">
                <a:tc>
                  <a:txBody>
                    <a:bodyPr/>
                    <a:lstStyle/>
                    <a:p>
                      <a:pPr marL="0" marR="0">
                        <a:lnSpc>
                          <a:spcPct val="107000"/>
                        </a:lnSpc>
                        <a:spcBef>
                          <a:spcPts val="0"/>
                        </a:spcBef>
                        <a:spcAft>
                          <a:spcPts val="0"/>
                        </a:spcAft>
                      </a:pPr>
                      <a:r>
                        <a:rPr lang="en-US" sz="1600" dirty="0">
                          <a:effectLst/>
                        </a:rPr>
                        <a:t>Home Campus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Email address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61726">
                <a:tc>
                  <a:txBody>
                    <a:bodyPr/>
                    <a:lstStyle/>
                    <a:p>
                      <a:pPr marL="0" marR="0">
                        <a:lnSpc>
                          <a:spcPct val="107000"/>
                        </a:lnSpc>
                        <a:spcBef>
                          <a:spcPts val="0"/>
                        </a:spcBef>
                        <a:spcAft>
                          <a:spcPts val="0"/>
                        </a:spcAft>
                      </a:pPr>
                      <a:r>
                        <a:rPr lang="en-US" sz="1600" dirty="0">
                          <a:effectLst/>
                        </a:rPr>
                        <a:t>Kennedy King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dirty="0">
                          <a:solidFill>
                            <a:schemeClr val="tx1"/>
                          </a:solidFill>
                          <a:effectLst/>
                          <a:hlinkClick r:id="rId2"/>
                        </a:rPr>
                        <a:t>kkc-ap@ccc.edu</a:t>
                      </a:r>
                      <a:r>
                        <a:rPr lang="en-US" sz="1600" b="1" dirty="0">
                          <a:solidFill>
                            <a:schemeClr val="tx1"/>
                          </a:solidFill>
                          <a:effectLst/>
                        </a:rPr>
                        <a:t>   </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61726">
                <a:tc>
                  <a:txBody>
                    <a:bodyPr/>
                    <a:lstStyle/>
                    <a:p>
                      <a:pPr marL="0" marR="0">
                        <a:lnSpc>
                          <a:spcPct val="107000"/>
                        </a:lnSpc>
                        <a:spcBef>
                          <a:spcPts val="0"/>
                        </a:spcBef>
                        <a:spcAft>
                          <a:spcPts val="0"/>
                        </a:spcAft>
                      </a:pPr>
                      <a:r>
                        <a:rPr lang="en-US" sz="1600" dirty="0">
                          <a:effectLst/>
                        </a:rPr>
                        <a:t>Harold Washington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dirty="0">
                          <a:solidFill>
                            <a:schemeClr val="tx1"/>
                          </a:solidFill>
                          <a:effectLst/>
                          <a:hlinkClick r:id="rId3"/>
                        </a:rPr>
                        <a:t>hwc-ap@ccc.edu</a:t>
                      </a:r>
                      <a:r>
                        <a:rPr lang="en-US" sz="1600" b="1" dirty="0">
                          <a:solidFill>
                            <a:schemeClr val="tx1"/>
                          </a:solidFill>
                          <a:effectLst/>
                        </a:rPr>
                        <a:t> </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461726">
                <a:tc>
                  <a:txBody>
                    <a:bodyPr/>
                    <a:lstStyle/>
                    <a:p>
                      <a:pPr marL="0" marR="0">
                        <a:lnSpc>
                          <a:spcPct val="107000"/>
                        </a:lnSpc>
                        <a:spcBef>
                          <a:spcPts val="0"/>
                        </a:spcBef>
                        <a:spcAft>
                          <a:spcPts val="0"/>
                        </a:spcAft>
                      </a:pPr>
                      <a:r>
                        <a:rPr lang="en-US" sz="1600" dirty="0">
                          <a:effectLst/>
                        </a:rPr>
                        <a:t>Malcolm X</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dirty="0">
                          <a:solidFill>
                            <a:schemeClr val="tx1"/>
                          </a:solidFill>
                          <a:effectLst/>
                          <a:hlinkClick r:id="rId4"/>
                        </a:rPr>
                        <a:t>mxc-ap@ccc.edu</a:t>
                      </a:r>
                      <a:r>
                        <a:rPr lang="en-US" sz="1600" b="1" dirty="0">
                          <a:solidFill>
                            <a:schemeClr val="tx1"/>
                          </a:solidFill>
                          <a:effectLst/>
                        </a:rPr>
                        <a:t> </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461726">
                <a:tc>
                  <a:txBody>
                    <a:bodyPr/>
                    <a:lstStyle/>
                    <a:p>
                      <a:pPr marL="0" marR="0">
                        <a:lnSpc>
                          <a:spcPct val="107000"/>
                        </a:lnSpc>
                        <a:spcBef>
                          <a:spcPts val="0"/>
                        </a:spcBef>
                        <a:spcAft>
                          <a:spcPts val="0"/>
                        </a:spcAft>
                      </a:pPr>
                      <a:r>
                        <a:rPr lang="en-US" sz="1600" dirty="0">
                          <a:effectLst/>
                        </a:rPr>
                        <a:t>Harry S Truman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dirty="0">
                          <a:solidFill>
                            <a:schemeClr val="tx1"/>
                          </a:solidFill>
                          <a:effectLst/>
                          <a:hlinkClick r:id="rId5"/>
                        </a:rPr>
                        <a:t>trc-busoffice@ccc.edu</a:t>
                      </a:r>
                      <a:r>
                        <a:rPr lang="en-US" sz="1600" b="1" dirty="0">
                          <a:solidFill>
                            <a:schemeClr val="tx1"/>
                          </a:solidFill>
                          <a:effectLst/>
                        </a:rPr>
                        <a:t> </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461726">
                <a:tc>
                  <a:txBody>
                    <a:bodyPr/>
                    <a:lstStyle/>
                    <a:p>
                      <a:pPr marL="0" marR="0">
                        <a:lnSpc>
                          <a:spcPct val="107000"/>
                        </a:lnSpc>
                        <a:spcBef>
                          <a:spcPts val="0"/>
                        </a:spcBef>
                        <a:spcAft>
                          <a:spcPts val="0"/>
                        </a:spcAft>
                      </a:pPr>
                      <a:r>
                        <a:rPr lang="en-US" sz="1600" dirty="0">
                          <a:effectLst/>
                        </a:rPr>
                        <a:t>Olive Harvey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dirty="0">
                          <a:solidFill>
                            <a:schemeClr val="tx1"/>
                          </a:solidFill>
                          <a:effectLst/>
                          <a:hlinkClick r:id="rId6"/>
                        </a:rPr>
                        <a:t>boinvoices@ccc.edu</a:t>
                      </a:r>
                      <a:r>
                        <a:rPr lang="en-US" sz="1600" b="1" dirty="0">
                          <a:solidFill>
                            <a:schemeClr val="tx1"/>
                          </a:solidFill>
                          <a:effectLst/>
                        </a:rPr>
                        <a:t> </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461726">
                <a:tc>
                  <a:txBody>
                    <a:bodyPr/>
                    <a:lstStyle/>
                    <a:p>
                      <a:pPr marL="0" marR="0">
                        <a:lnSpc>
                          <a:spcPct val="107000"/>
                        </a:lnSpc>
                        <a:spcBef>
                          <a:spcPts val="0"/>
                        </a:spcBef>
                        <a:spcAft>
                          <a:spcPts val="0"/>
                        </a:spcAft>
                      </a:pPr>
                      <a:r>
                        <a:rPr lang="en-US" sz="1600" dirty="0">
                          <a:effectLst/>
                        </a:rPr>
                        <a:t>Richard J Daley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dirty="0">
                          <a:solidFill>
                            <a:schemeClr val="tx1"/>
                          </a:solidFill>
                          <a:effectLst/>
                          <a:hlinkClick r:id="rId7"/>
                        </a:rPr>
                        <a:t>dac-accountspayable@ccc.edu</a:t>
                      </a:r>
                      <a:r>
                        <a:rPr lang="en-US" sz="1600" b="1" dirty="0">
                          <a:solidFill>
                            <a:schemeClr val="tx1"/>
                          </a:solidFill>
                          <a:effectLst/>
                        </a:rPr>
                        <a:t> </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461726">
                <a:tc>
                  <a:txBody>
                    <a:bodyPr/>
                    <a:lstStyle/>
                    <a:p>
                      <a:pPr marL="0" marR="0">
                        <a:lnSpc>
                          <a:spcPct val="107000"/>
                        </a:lnSpc>
                        <a:spcBef>
                          <a:spcPts val="0"/>
                        </a:spcBef>
                        <a:spcAft>
                          <a:spcPts val="0"/>
                        </a:spcAft>
                      </a:pPr>
                      <a:r>
                        <a:rPr lang="en-US" sz="1600" dirty="0">
                          <a:effectLst/>
                        </a:rPr>
                        <a:t>Wilbur Wright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dirty="0">
                          <a:solidFill>
                            <a:schemeClr val="tx1"/>
                          </a:solidFill>
                          <a:effectLst/>
                          <a:hlinkClick r:id="rId8"/>
                        </a:rPr>
                        <a:t>wwcbusinessoffice@ccc.edu</a:t>
                      </a:r>
                      <a:r>
                        <a:rPr lang="en-US" sz="1600" b="1" dirty="0">
                          <a:solidFill>
                            <a:schemeClr val="tx1"/>
                          </a:solidFill>
                          <a:effectLst/>
                        </a:rPr>
                        <a:t> </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sp>
        <p:nvSpPr>
          <p:cNvPr id="5" name="TextBox 4"/>
          <p:cNvSpPr txBox="1"/>
          <p:nvPr/>
        </p:nvSpPr>
        <p:spPr>
          <a:xfrm>
            <a:off x="2225408" y="5204490"/>
            <a:ext cx="8108414" cy="646331"/>
          </a:xfrm>
          <a:prstGeom prst="rect">
            <a:avLst/>
          </a:prstGeom>
          <a:noFill/>
        </p:spPr>
        <p:txBody>
          <a:bodyPr wrap="square" rtlCol="0">
            <a:spAutoFit/>
          </a:bodyPr>
          <a:lstStyle/>
          <a:p>
            <a:r>
              <a:rPr lang="en-US" dirty="0"/>
              <a:t>Please be mindful your first point of contact is always your campus BSO when you need assistance.    Link to diagram </a:t>
            </a:r>
            <a:r>
              <a:rPr lang="en-US" dirty="0">
                <a:hlinkClick r:id="rId9"/>
              </a:rPr>
              <a:t>Home Campus BSO Email Contacts</a:t>
            </a:r>
            <a:r>
              <a:rPr lang="en-US" dirty="0"/>
              <a:t> </a:t>
            </a:r>
          </a:p>
        </p:txBody>
      </p:sp>
      <p:sp>
        <p:nvSpPr>
          <p:cNvPr id="6" name="Footer Placeholder 5">
            <a:extLst>
              <a:ext uri="{FF2B5EF4-FFF2-40B4-BE49-F238E27FC236}">
                <a16:creationId xmlns:a16="http://schemas.microsoft.com/office/drawing/2014/main" id="{73FA0EE2-2AF2-4677-92D5-004CF332393D}"/>
              </a:ext>
            </a:extLst>
          </p:cNvPr>
          <p:cNvSpPr>
            <a:spLocks noGrp="1"/>
          </p:cNvSpPr>
          <p:nvPr>
            <p:ph type="ftr" sz="quarter" idx="11"/>
          </p:nvPr>
        </p:nvSpPr>
        <p:spPr/>
        <p:txBody>
          <a:bodyPr/>
          <a:lstStyle/>
          <a:p>
            <a:r>
              <a:rPr lang="en-US"/>
              <a:t>Approved by Finance Management</a:t>
            </a:r>
            <a:endParaRPr lang="en-US" dirty="0"/>
          </a:p>
        </p:txBody>
      </p:sp>
    </p:spTree>
    <p:extLst>
      <p:ext uri="{BB962C8B-B14F-4D97-AF65-F5344CB8AC3E}">
        <p14:creationId xmlns:p14="http://schemas.microsoft.com/office/powerpoint/2010/main" val="2085064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75D79-DCE1-4115-AD39-4109103F268D}"/>
              </a:ext>
            </a:extLst>
          </p:cNvPr>
          <p:cNvSpPr>
            <a:spLocks noGrp="1"/>
          </p:cNvSpPr>
          <p:nvPr>
            <p:ph type="title"/>
          </p:nvPr>
        </p:nvSpPr>
        <p:spPr>
          <a:xfrm>
            <a:off x="838200" y="3618"/>
            <a:ext cx="10515600" cy="1325563"/>
          </a:xfrm>
        </p:spPr>
        <p:txBody>
          <a:bodyPr>
            <a:normAutofit/>
          </a:bodyPr>
          <a:lstStyle/>
          <a:p>
            <a:pPr algn="ctr"/>
            <a:r>
              <a:rPr lang="en-US" sz="3600" dirty="0"/>
              <a:t>District Office Business Services Managers (BSM)</a:t>
            </a:r>
            <a:br>
              <a:rPr lang="en-US" sz="3600" dirty="0"/>
            </a:br>
            <a:r>
              <a:rPr lang="en-US" sz="3600" dirty="0"/>
              <a:t> Contact Information</a:t>
            </a:r>
          </a:p>
        </p:txBody>
      </p:sp>
      <p:graphicFrame>
        <p:nvGraphicFramePr>
          <p:cNvPr id="5" name="Table 4">
            <a:extLst>
              <a:ext uri="{FF2B5EF4-FFF2-40B4-BE49-F238E27FC236}">
                <a16:creationId xmlns:a16="http://schemas.microsoft.com/office/drawing/2014/main" id="{A72EE1CD-287F-4FA7-BE92-AF0174593B01}"/>
              </a:ext>
            </a:extLst>
          </p:cNvPr>
          <p:cNvGraphicFramePr>
            <a:graphicFrameLocks noGrp="1"/>
          </p:cNvGraphicFramePr>
          <p:nvPr>
            <p:extLst>
              <p:ext uri="{D42A27DB-BD31-4B8C-83A1-F6EECF244321}">
                <p14:modId xmlns:p14="http://schemas.microsoft.com/office/powerpoint/2010/main" val="2624146948"/>
              </p:ext>
            </p:extLst>
          </p:nvPr>
        </p:nvGraphicFramePr>
        <p:xfrm>
          <a:off x="838200" y="1169639"/>
          <a:ext cx="4743893" cy="4709181"/>
        </p:xfrm>
        <a:graphic>
          <a:graphicData uri="http://schemas.openxmlformats.org/drawingml/2006/table">
            <a:tbl>
              <a:tblPr firstRow="1" firstCol="1" bandRow="1">
                <a:tableStyleId>{5C22544A-7EE6-4342-B048-85BDC9FD1C3A}</a:tableStyleId>
              </a:tblPr>
              <a:tblGrid>
                <a:gridCol w="2017089">
                  <a:extLst>
                    <a:ext uri="{9D8B030D-6E8A-4147-A177-3AD203B41FA5}">
                      <a16:colId xmlns:a16="http://schemas.microsoft.com/office/drawing/2014/main" val="20000"/>
                    </a:ext>
                  </a:extLst>
                </a:gridCol>
                <a:gridCol w="2726804">
                  <a:extLst>
                    <a:ext uri="{9D8B030D-6E8A-4147-A177-3AD203B41FA5}">
                      <a16:colId xmlns:a16="http://schemas.microsoft.com/office/drawing/2014/main" val="20001"/>
                    </a:ext>
                  </a:extLst>
                </a:gridCol>
              </a:tblGrid>
              <a:tr h="262543">
                <a:tc>
                  <a:txBody>
                    <a:bodyPr/>
                    <a:lstStyle/>
                    <a:p>
                      <a:pPr marL="0" marR="0">
                        <a:lnSpc>
                          <a:spcPct val="107000"/>
                        </a:lnSpc>
                        <a:spcBef>
                          <a:spcPts val="0"/>
                        </a:spcBef>
                        <a:spcAft>
                          <a:spcPts val="0"/>
                        </a:spcAft>
                      </a:pPr>
                      <a:r>
                        <a:rPr lang="en-US" sz="1600" dirty="0">
                          <a:effectLst/>
                        </a:rPr>
                        <a:t>DO Home Office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Email address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537323">
                <a:tc>
                  <a:txBody>
                    <a:bodyPr/>
                    <a:lstStyle/>
                    <a:p>
                      <a:pPr marL="0" marR="0">
                        <a:lnSpc>
                          <a:spcPct val="107000"/>
                        </a:lnSpc>
                        <a:spcBef>
                          <a:spcPts val="0"/>
                        </a:spcBef>
                        <a:spcAft>
                          <a:spcPts val="0"/>
                        </a:spcAft>
                      </a:pPr>
                      <a:r>
                        <a:rPr lang="en-US" sz="1600" dirty="0">
                          <a:effectLst/>
                        </a:rPr>
                        <a:t>Academic Student Affairs (ASA)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dirty="0">
                          <a:solidFill>
                            <a:schemeClr val="tx1"/>
                          </a:solidFill>
                          <a:effectLst/>
                          <a:hlinkClick r:id="rId2"/>
                        </a:rPr>
                        <a:t>asabusinessoffice@ccc.edu</a:t>
                      </a:r>
                      <a:r>
                        <a:rPr lang="en-US" sz="1600" b="1" dirty="0">
                          <a:solidFill>
                            <a:schemeClr val="tx1"/>
                          </a:solidFill>
                          <a:effectLst/>
                        </a:rPr>
                        <a:t>   </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537323">
                <a:tc>
                  <a:txBody>
                    <a:bodyPr/>
                    <a:lstStyle/>
                    <a:p>
                      <a:pPr marL="0" marR="0">
                        <a:lnSpc>
                          <a:spcPct val="107000"/>
                        </a:lnSpc>
                        <a:spcBef>
                          <a:spcPts val="0"/>
                        </a:spcBef>
                        <a:spcAft>
                          <a:spcPts val="0"/>
                        </a:spcAft>
                      </a:pPr>
                      <a:r>
                        <a:rPr lang="en-US" sz="1600" dirty="0">
                          <a:effectLst/>
                        </a:rPr>
                        <a:t>Office of Information Technology (OIT/IT)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dirty="0">
                          <a:solidFill>
                            <a:schemeClr val="tx1"/>
                          </a:solidFill>
                          <a:effectLst/>
                          <a:hlinkClick r:id="rId3"/>
                        </a:rPr>
                        <a:t>oitbusinessoffice@ccc.edu</a:t>
                      </a:r>
                      <a:r>
                        <a:rPr lang="en-US" sz="1600" b="1" dirty="0">
                          <a:solidFill>
                            <a:schemeClr val="tx1"/>
                          </a:solidFill>
                          <a:effectLst/>
                        </a:rPr>
                        <a:t> </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371992">
                <a:tc>
                  <a:txBody>
                    <a:bodyPr/>
                    <a:lstStyle/>
                    <a:p>
                      <a:pPr marL="0" marR="0">
                        <a:lnSpc>
                          <a:spcPct val="107000"/>
                        </a:lnSpc>
                        <a:spcBef>
                          <a:spcPts val="0"/>
                        </a:spcBef>
                        <a:spcAft>
                          <a:spcPts val="0"/>
                        </a:spcAft>
                      </a:pPr>
                      <a:r>
                        <a:rPr lang="en-US" sz="1600" dirty="0">
                          <a:effectLst/>
                        </a:rPr>
                        <a:t>Finance</a:t>
                      </a:r>
                    </a:p>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Accounts Payable</a:t>
                      </a:r>
                    </a:p>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Administrative Services &amp; Facilities</a:t>
                      </a:r>
                    </a:p>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Procurement Services</a:t>
                      </a:r>
                    </a:p>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Student Financials</a:t>
                      </a:r>
                    </a:p>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Financial Reporting</a:t>
                      </a:r>
                    </a:p>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General Accounting</a:t>
                      </a:r>
                    </a:p>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Grant Accounting</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600" dirty="0">
                          <a:effectLst/>
                          <a:latin typeface="Calibri" panose="020F0502020204030204" pitchFamily="34" charset="0"/>
                          <a:ea typeface="Calibri" panose="020F0502020204030204" pitchFamily="34" charset="0"/>
                          <a:cs typeface="Times New Roman" panose="02020603050405020304" pitchFamily="18" charset="0"/>
                        </a:rPr>
                        <a:t>Budgeting</a:t>
                      </a:r>
                    </a:p>
                    <a:p>
                      <a:pPr marL="0" marR="0">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dirty="0">
                          <a:solidFill>
                            <a:schemeClr val="tx1"/>
                          </a:solidFill>
                          <a:effectLst/>
                          <a:hlinkClick r:id="rId4"/>
                        </a:rPr>
                        <a:t>mwilliams218@ccc.edu</a:t>
                      </a:r>
                      <a:r>
                        <a:rPr lang="en-US" sz="1600" b="0" dirty="0">
                          <a:solidFill>
                            <a:schemeClr val="tx1"/>
                          </a:solidFill>
                          <a:effectLst/>
                        </a:rPr>
                        <a:t> </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400" b="0" dirty="0">
                          <a:solidFill>
                            <a:schemeClr val="tx1"/>
                          </a:solidFill>
                          <a:effectLst/>
                          <a:hlinkClick r:id="rId5"/>
                        </a:rPr>
                        <a:t>accountpayableservices@ccc.edu</a:t>
                      </a:r>
                      <a:r>
                        <a:rPr lang="en-US" sz="1400" b="0" dirty="0">
                          <a:solidFill>
                            <a:schemeClr val="tx1"/>
                          </a:solidFill>
                          <a:effectLst/>
                        </a:rPr>
                        <a:t> </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600" b="0" u="sng" kern="1200" dirty="0">
                          <a:solidFill>
                            <a:schemeClr val="dk1"/>
                          </a:solidFill>
                          <a:effectLst/>
                          <a:latin typeface="+mn-lt"/>
                          <a:ea typeface="+mn-ea"/>
                          <a:cs typeface="+mn-cs"/>
                          <a:hlinkClick r:id="rId6"/>
                        </a:rPr>
                        <a:t>dtaylor294@ccc.edu</a:t>
                      </a:r>
                      <a:endParaRPr lang="en-US" sz="1600" b="0" kern="1200" dirty="0">
                        <a:solidFill>
                          <a:schemeClr val="dk1"/>
                        </a:solidFill>
                        <a:effectLst/>
                        <a:latin typeface="+mn-lt"/>
                        <a:ea typeface="+mn-ea"/>
                        <a:cs typeface="+mn-cs"/>
                      </a:endParaRPr>
                    </a:p>
                    <a:p>
                      <a:endParaRPr lang="en-US" sz="1800" b="0" u="sng" kern="1200" dirty="0">
                        <a:solidFill>
                          <a:schemeClr val="dk1"/>
                        </a:solidFill>
                        <a:effectLst/>
                        <a:latin typeface="+mn-lt"/>
                        <a:ea typeface="+mn-ea"/>
                        <a:cs typeface="+mn-cs"/>
                        <a:hlinkClick r:id="rId7"/>
                      </a:endParaRPr>
                    </a:p>
                    <a:p>
                      <a:r>
                        <a:rPr lang="en-US" sz="1600" b="0" u="sng" kern="1200" dirty="0">
                          <a:solidFill>
                            <a:schemeClr val="dk1"/>
                          </a:solidFill>
                          <a:effectLst/>
                          <a:latin typeface="+mn-lt"/>
                          <a:ea typeface="+mn-ea"/>
                          <a:cs typeface="+mn-cs"/>
                          <a:hlinkClick r:id="rId7"/>
                        </a:rPr>
                        <a:t>procurementservices@ccc.edu</a:t>
                      </a:r>
                      <a:r>
                        <a:rPr lang="en-US" sz="1600" b="0" kern="1200" dirty="0">
                          <a:solidFill>
                            <a:schemeClr val="dk1"/>
                          </a:solidFill>
                          <a:effectLst/>
                          <a:latin typeface="+mn-lt"/>
                          <a:ea typeface="+mn-ea"/>
                          <a:cs typeface="+mn-cs"/>
                        </a:rPr>
                        <a:t> </a:t>
                      </a:r>
                    </a:p>
                    <a:p>
                      <a:r>
                        <a:rPr lang="en-US" sz="1800" u="sng" kern="1200" dirty="0">
                          <a:solidFill>
                            <a:schemeClr val="dk1"/>
                          </a:solidFill>
                          <a:effectLst/>
                          <a:latin typeface="+mn-lt"/>
                          <a:ea typeface="+mn-ea"/>
                          <a:cs typeface="+mn-cs"/>
                          <a:hlinkClick r:id="rId8"/>
                        </a:rPr>
                        <a:t>kperduesmith@ccc.edu</a:t>
                      </a:r>
                      <a:r>
                        <a:rPr lang="en-US" sz="1800" kern="1200" dirty="0">
                          <a:solidFill>
                            <a:schemeClr val="dk1"/>
                          </a:solidFill>
                          <a:effectLst/>
                          <a:latin typeface="+mn-lt"/>
                          <a:ea typeface="+mn-ea"/>
                          <a:cs typeface="+mn-cs"/>
                        </a:rPr>
                        <a:t> </a:t>
                      </a:r>
                      <a:r>
                        <a:rPr lang="en-US" sz="1800" b="0" u="sng" kern="1200" dirty="0">
                          <a:solidFill>
                            <a:schemeClr val="dk1"/>
                          </a:solidFill>
                          <a:effectLst/>
                          <a:latin typeface="+mn-lt"/>
                          <a:ea typeface="+mn-ea"/>
                          <a:cs typeface="+mn-cs"/>
                          <a:hlinkClick r:id="rId9"/>
                        </a:rPr>
                        <a:t>bgename@ccc.edu</a:t>
                      </a:r>
                      <a:r>
                        <a:rPr lang="en-US" sz="1800" b="0" kern="1200" dirty="0">
                          <a:solidFill>
                            <a:schemeClr val="dk1"/>
                          </a:solidFill>
                          <a:effectLst/>
                          <a:latin typeface="+mn-lt"/>
                          <a:ea typeface="+mn-ea"/>
                          <a:cs typeface="+mn-cs"/>
                        </a:rPr>
                        <a:t> &amp; </a:t>
                      </a:r>
                    </a:p>
                    <a:p>
                      <a:r>
                        <a:rPr lang="en-US" sz="1800" b="0" u="sng" kern="1200" dirty="0">
                          <a:solidFill>
                            <a:schemeClr val="dk1"/>
                          </a:solidFill>
                          <a:effectLst/>
                          <a:latin typeface="+mn-lt"/>
                          <a:ea typeface="+mn-ea"/>
                          <a:cs typeface="+mn-cs"/>
                          <a:hlinkClick r:id="rId10"/>
                        </a:rPr>
                        <a:t>cfitzpatrick1@ccc.edu</a:t>
                      </a:r>
                      <a:r>
                        <a:rPr lang="en-US" sz="1800" b="0" kern="1200" dirty="0">
                          <a:solidFill>
                            <a:schemeClr val="dk1"/>
                          </a:solidFill>
                          <a:effectLst/>
                          <a:latin typeface="+mn-lt"/>
                          <a:ea typeface="+mn-ea"/>
                          <a:cs typeface="+mn-cs"/>
                        </a:rPr>
                        <a:t> </a:t>
                      </a:r>
                    </a:p>
                    <a:p>
                      <a:r>
                        <a:rPr lang="en-US" sz="1800" b="0" u="sng" kern="1200" dirty="0">
                          <a:solidFill>
                            <a:schemeClr val="dk1"/>
                          </a:solidFill>
                          <a:effectLst/>
                          <a:latin typeface="+mn-lt"/>
                          <a:ea typeface="+mn-ea"/>
                          <a:cs typeface="+mn-cs"/>
                          <a:hlinkClick r:id="rId11"/>
                        </a:rPr>
                        <a:t>tjeter3@ccc.edu</a:t>
                      </a:r>
                      <a:r>
                        <a:rPr lang="en-US" sz="1800" b="0" kern="1200" dirty="0">
                          <a:solidFill>
                            <a:schemeClr val="dk1"/>
                          </a:solidFill>
                          <a:effectLst/>
                          <a:latin typeface="+mn-lt"/>
                          <a:ea typeface="+mn-ea"/>
                          <a:cs typeface="+mn-cs"/>
                        </a:rPr>
                        <a:t> </a:t>
                      </a:r>
                    </a:p>
                    <a:p>
                      <a:r>
                        <a:rPr lang="en-US" sz="1800" b="0" u="sng" kern="1200" dirty="0">
                          <a:solidFill>
                            <a:schemeClr val="dk1"/>
                          </a:solidFill>
                          <a:effectLst/>
                          <a:latin typeface="+mn-lt"/>
                          <a:ea typeface="+mn-ea"/>
                          <a:cs typeface="+mn-cs"/>
                          <a:hlinkClick r:id="rId12"/>
                        </a:rPr>
                        <a:t>cccbudget@ccc.edu</a:t>
                      </a:r>
                      <a:r>
                        <a:rPr lang="en-US" sz="1800" b="0" kern="1200" dirty="0">
                          <a:solidFill>
                            <a:schemeClr val="dk1"/>
                          </a:solidFill>
                          <a:effectLst/>
                          <a:latin typeface="+mn-lt"/>
                          <a:ea typeface="+mn-ea"/>
                          <a:cs typeface="+mn-cs"/>
                        </a:rPr>
                        <a:t> &amp;</a:t>
                      </a:r>
                    </a:p>
                    <a:p>
                      <a:r>
                        <a:rPr lang="en-US" sz="1800" b="0" u="sng" kern="1200" dirty="0">
                          <a:solidFill>
                            <a:schemeClr val="dk1"/>
                          </a:solidFill>
                          <a:effectLst/>
                          <a:latin typeface="+mn-lt"/>
                          <a:ea typeface="+mn-ea"/>
                          <a:cs typeface="+mn-cs"/>
                          <a:hlinkClick r:id="rId13"/>
                        </a:rPr>
                        <a:t>mgeng@ccc.edu</a:t>
                      </a:r>
                      <a:r>
                        <a:rPr lang="en-US" sz="1800" b="0" kern="1200" dirty="0">
                          <a:solidFill>
                            <a:schemeClr val="dk1"/>
                          </a:solidFill>
                          <a:effectLst/>
                          <a:latin typeface="+mn-lt"/>
                          <a:ea typeface="+mn-ea"/>
                          <a:cs typeface="+mn-cs"/>
                        </a:rPr>
                        <a:t> </a:t>
                      </a:r>
                    </a:p>
                  </a:txBody>
                  <a:tcPr marL="68580" marR="68580" marT="0" marB="0"/>
                </a:tc>
                <a:extLst>
                  <a:ext uri="{0D108BD9-81ED-4DB2-BD59-A6C34878D82A}">
                    <a16:rowId xmlns:a16="http://schemas.microsoft.com/office/drawing/2014/main" val="10003"/>
                  </a:ext>
                </a:extLst>
              </a:tr>
            </a:tbl>
          </a:graphicData>
        </a:graphic>
      </p:graphicFrame>
      <p:graphicFrame>
        <p:nvGraphicFramePr>
          <p:cNvPr id="6" name="Table 5">
            <a:extLst>
              <a:ext uri="{FF2B5EF4-FFF2-40B4-BE49-F238E27FC236}">
                <a16:creationId xmlns:a16="http://schemas.microsoft.com/office/drawing/2014/main" id="{51E0BC57-8508-43C8-951B-82F01E04240E}"/>
              </a:ext>
            </a:extLst>
          </p:cNvPr>
          <p:cNvGraphicFramePr>
            <a:graphicFrameLocks noGrp="1"/>
          </p:cNvGraphicFramePr>
          <p:nvPr>
            <p:extLst>
              <p:ext uri="{D42A27DB-BD31-4B8C-83A1-F6EECF244321}">
                <p14:modId xmlns:p14="http://schemas.microsoft.com/office/powerpoint/2010/main" val="541629002"/>
              </p:ext>
            </p:extLst>
          </p:nvPr>
        </p:nvGraphicFramePr>
        <p:xfrm>
          <a:off x="6096000" y="1169639"/>
          <a:ext cx="4442760" cy="4709181"/>
        </p:xfrm>
        <a:graphic>
          <a:graphicData uri="http://schemas.openxmlformats.org/drawingml/2006/table">
            <a:tbl>
              <a:tblPr firstRow="1" firstCol="1" bandRow="1">
                <a:tableStyleId>{5C22544A-7EE6-4342-B048-85BDC9FD1C3A}</a:tableStyleId>
              </a:tblPr>
              <a:tblGrid>
                <a:gridCol w="1889048">
                  <a:extLst>
                    <a:ext uri="{9D8B030D-6E8A-4147-A177-3AD203B41FA5}">
                      <a16:colId xmlns:a16="http://schemas.microsoft.com/office/drawing/2014/main" val="2013691131"/>
                    </a:ext>
                  </a:extLst>
                </a:gridCol>
                <a:gridCol w="2553712">
                  <a:extLst>
                    <a:ext uri="{9D8B030D-6E8A-4147-A177-3AD203B41FA5}">
                      <a16:colId xmlns:a16="http://schemas.microsoft.com/office/drawing/2014/main" val="1705705670"/>
                    </a:ext>
                  </a:extLst>
                </a:gridCol>
              </a:tblGrid>
              <a:tr h="255650">
                <a:tc>
                  <a:txBody>
                    <a:bodyPr/>
                    <a:lstStyle/>
                    <a:p>
                      <a:pPr marL="0" marR="0">
                        <a:lnSpc>
                          <a:spcPct val="107000"/>
                        </a:lnSpc>
                        <a:spcBef>
                          <a:spcPts val="0"/>
                        </a:spcBef>
                        <a:spcAft>
                          <a:spcPts val="0"/>
                        </a:spcAft>
                      </a:pPr>
                      <a:r>
                        <a:rPr lang="en-US" sz="1600" dirty="0">
                          <a:effectLst/>
                        </a:rPr>
                        <a:t>DO Home Office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Email address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2137421"/>
                  </a:ext>
                </a:extLst>
              </a:tr>
              <a:tr h="2663754">
                <a:tc>
                  <a:txBody>
                    <a:bodyPr/>
                    <a:lstStyle/>
                    <a:p>
                      <a:pPr marL="0" marR="0">
                        <a:lnSpc>
                          <a:spcPct val="107000"/>
                        </a:lnSpc>
                        <a:spcBef>
                          <a:spcPts val="0"/>
                        </a:spcBef>
                        <a:spcAft>
                          <a:spcPts val="0"/>
                        </a:spcAft>
                      </a:pPr>
                      <a:r>
                        <a:rPr lang="en-US" sz="1600" dirty="0">
                          <a:effectLst/>
                        </a:rPr>
                        <a:t>Office of Institutional Advancement (OIA)</a:t>
                      </a:r>
                    </a:p>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Community Relations</a:t>
                      </a:r>
                    </a:p>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Development</a:t>
                      </a:r>
                    </a:p>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Enrollment Management</a:t>
                      </a:r>
                    </a:p>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Marketing &amp; Communications</a:t>
                      </a:r>
                    </a:p>
                  </a:txBody>
                  <a:tcPr marL="68580" marR="68580" marT="0" marB="0"/>
                </a:tc>
                <a:tc>
                  <a:txBody>
                    <a:bodyPr/>
                    <a:lstStyle/>
                    <a:p>
                      <a:pPr marL="0" marR="0">
                        <a:lnSpc>
                          <a:spcPct val="107000"/>
                        </a:lnSpc>
                        <a:spcBef>
                          <a:spcPts val="0"/>
                        </a:spcBef>
                        <a:spcAft>
                          <a:spcPts val="0"/>
                        </a:spcAft>
                      </a:pPr>
                      <a:endParaRPr lang="en-US" sz="1600" b="1" dirty="0">
                        <a:solidFill>
                          <a:schemeClr val="tx1"/>
                        </a:solidFill>
                        <a:effectLst/>
                        <a:hlinkClick r:id="rId14"/>
                      </a:endParaRPr>
                    </a:p>
                    <a:p>
                      <a:pPr marL="0" marR="0">
                        <a:lnSpc>
                          <a:spcPct val="107000"/>
                        </a:lnSpc>
                        <a:spcBef>
                          <a:spcPts val="0"/>
                        </a:spcBef>
                        <a:spcAft>
                          <a:spcPts val="0"/>
                        </a:spcAft>
                      </a:pPr>
                      <a:endParaRPr lang="en-US" sz="1600" b="1" dirty="0">
                        <a:solidFill>
                          <a:schemeClr val="tx1"/>
                        </a:solidFill>
                        <a:effectLst/>
                        <a:hlinkClick r:id="rId14"/>
                      </a:endParaRPr>
                    </a:p>
                    <a:p>
                      <a:pPr marL="0" marR="0">
                        <a:lnSpc>
                          <a:spcPct val="107000"/>
                        </a:lnSpc>
                        <a:spcBef>
                          <a:spcPts val="0"/>
                        </a:spcBef>
                        <a:spcAft>
                          <a:spcPts val="0"/>
                        </a:spcAft>
                      </a:pPr>
                      <a:endParaRPr lang="en-US" sz="1600" b="1" dirty="0">
                        <a:solidFill>
                          <a:schemeClr val="tx1"/>
                        </a:solidFill>
                        <a:effectLst/>
                        <a:hlinkClick r:id="rId14"/>
                      </a:endParaRPr>
                    </a:p>
                    <a:p>
                      <a:pPr marL="0" marR="0">
                        <a:lnSpc>
                          <a:spcPct val="107000"/>
                        </a:lnSpc>
                        <a:spcBef>
                          <a:spcPts val="0"/>
                        </a:spcBef>
                        <a:spcAft>
                          <a:spcPts val="0"/>
                        </a:spcAft>
                      </a:pPr>
                      <a:r>
                        <a:rPr lang="en-US" sz="1600" b="1" dirty="0">
                          <a:solidFill>
                            <a:schemeClr val="tx1"/>
                          </a:solidFill>
                          <a:effectLst/>
                          <a:hlinkClick r:id="rId14"/>
                        </a:rPr>
                        <a:t>scartledge@ccc.edu</a:t>
                      </a:r>
                      <a:r>
                        <a:rPr lang="en-US" sz="1600" b="1" dirty="0">
                          <a:solidFill>
                            <a:schemeClr val="tx1"/>
                          </a:solidFill>
                          <a:effectLst/>
                        </a:rPr>
                        <a:t> </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1528529"/>
                  </a:ext>
                </a:extLst>
              </a:tr>
              <a:tr h="523218">
                <a:tc>
                  <a:txBody>
                    <a:bodyPr/>
                    <a:lstStyle/>
                    <a:p>
                      <a:pPr marL="0" marR="0">
                        <a:lnSpc>
                          <a:spcPct val="107000"/>
                        </a:lnSpc>
                        <a:spcBef>
                          <a:spcPts val="0"/>
                        </a:spcBef>
                        <a:spcAft>
                          <a:spcPts val="0"/>
                        </a:spcAft>
                      </a:pPr>
                      <a:r>
                        <a:rPr lang="en-US" sz="1600" dirty="0">
                          <a:effectLst/>
                        </a:rPr>
                        <a:t>General Counsel (GC)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dirty="0">
                          <a:solidFill>
                            <a:schemeClr val="tx1"/>
                          </a:solidFill>
                          <a:effectLst/>
                          <a:hlinkClick r:id="rId15"/>
                        </a:rPr>
                        <a:t>gencounseloffice@ccc.edu</a:t>
                      </a:r>
                      <a:r>
                        <a:rPr lang="en-US" sz="1600" b="1" dirty="0">
                          <a:solidFill>
                            <a:schemeClr val="tx1"/>
                          </a:solidFill>
                          <a:effectLst/>
                        </a:rPr>
                        <a:t> </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4506592"/>
                  </a:ext>
                </a:extLst>
              </a:tr>
              <a:tr h="523218">
                <a:tc>
                  <a:txBody>
                    <a:bodyPr/>
                    <a:lstStyle/>
                    <a:p>
                      <a:pPr marL="0" marR="0">
                        <a:lnSpc>
                          <a:spcPct val="107000"/>
                        </a:lnSpc>
                        <a:spcBef>
                          <a:spcPts val="0"/>
                        </a:spcBef>
                        <a:spcAft>
                          <a:spcPts val="0"/>
                        </a:spcAft>
                      </a:pPr>
                      <a:r>
                        <a:rPr lang="en-US" sz="1600" dirty="0">
                          <a:effectLst/>
                        </a:rPr>
                        <a:t>Human Resources (HR)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dirty="0">
                          <a:solidFill>
                            <a:schemeClr val="tx1"/>
                          </a:solidFill>
                          <a:effectLst/>
                          <a:hlinkClick r:id="rId16"/>
                        </a:rPr>
                        <a:t>sbeamon5@ccc.edu</a:t>
                      </a:r>
                      <a:r>
                        <a:rPr lang="en-US" sz="1600" b="1" dirty="0">
                          <a:solidFill>
                            <a:schemeClr val="tx1"/>
                          </a:solidFill>
                          <a:effectLst/>
                        </a:rPr>
                        <a:t> </a:t>
                      </a:r>
                    </a:p>
                    <a:p>
                      <a:pPr marL="0" marR="0">
                        <a:lnSpc>
                          <a:spcPct val="107000"/>
                        </a:lnSpc>
                        <a:spcBef>
                          <a:spcPts val="0"/>
                        </a:spcBef>
                        <a:spcAft>
                          <a:spcPts val="0"/>
                        </a:spcAft>
                      </a:pPr>
                      <a:r>
                        <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17"/>
                        </a:rPr>
                        <a:t>benefits@ccc.edu</a:t>
                      </a:r>
                      <a:r>
                        <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extLst>
                  <a:ext uri="{0D108BD9-81ED-4DB2-BD59-A6C34878D82A}">
                    <a16:rowId xmlns:a16="http://schemas.microsoft.com/office/drawing/2014/main" val="111231314"/>
                  </a:ext>
                </a:extLst>
              </a:tr>
              <a:tr h="743341">
                <a:tc>
                  <a:txBody>
                    <a:bodyPr/>
                    <a:lstStyle/>
                    <a:p>
                      <a:pPr marL="0" marR="0">
                        <a:lnSpc>
                          <a:spcPct val="107000"/>
                        </a:lnSpc>
                        <a:spcBef>
                          <a:spcPts val="0"/>
                        </a:spcBef>
                        <a:spcAft>
                          <a:spcPts val="0"/>
                        </a:spcAft>
                      </a:pPr>
                      <a:r>
                        <a:rPr lang="en-US" sz="1600" dirty="0">
                          <a:effectLst/>
                        </a:rPr>
                        <a:t>Chancellor’s Office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dirty="0">
                          <a:solidFill>
                            <a:schemeClr val="tx1"/>
                          </a:solidFill>
                          <a:effectLst/>
                          <a:hlinkClick r:id="rId18"/>
                        </a:rPr>
                        <a:t>glaralarimore@ccc.edu</a:t>
                      </a:r>
                      <a:r>
                        <a:rPr lang="en-US" sz="1600" b="1" dirty="0">
                          <a:solidFill>
                            <a:schemeClr val="tx1"/>
                          </a:solidFill>
                          <a:effectLst/>
                        </a:rPr>
                        <a:t> </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750491"/>
                  </a:ext>
                </a:extLst>
              </a:tr>
            </a:tbl>
          </a:graphicData>
        </a:graphic>
      </p:graphicFrame>
      <p:sp>
        <p:nvSpPr>
          <p:cNvPr id="3" name="TextBox 2">
            <a:extLst>
              <a:ext uri="{FF2B5EF4-FFF2-40B4-BE49-F238E27FC236}">
                <a16:creationId xmlns:a16="http://schemas.microsoft.com/office/drawing/2014/main" id="{1CC1FBB1-68BD-404D-A65A-E3FD441D99F9}"/>
              </a:ext>
            </a:extLst>
          </p:cNvPr>
          <p:cNvSpPr txBox="1"/>
          <p:nvPr/>
        </p:nvSpPr>
        <p:spPr>
          <a:xfrm>
            <a:off x="10538760" y="5087690"/>
            <a:ext cx="1653240" cy="415498"/>
          </a:xfrm>
          <a:prstGeom prst="rect">
            <a:avLst/>
          </a:prstGeom>
          <a:noFill/>
        </p:spPr>
        <p:txBody>
          <a:bodyPr wrap="square" rtlCol="0">
            <a:spAutoFit/>
          </a:bodyPr>
          <a:lstStyle/>
          <a:p>
            <a:r>
              <a:rPr lang="en-US" sz="1050" dirty="0"/>
              <a:t>Link to diagram </a:t>
            </a:r>
          </a:p>
          <a:p>
            <a:r>
              <a:rPr lang="en-US" sz="1050" dirty="0">
                <a:hlinkClick r:id="rId19"/>
              </a:rPr>
              <a:t>DO Dept Email Contacts</a:t>
            </a:r>
            <a:r>
              <a:rPr lang="en-US" sz="1050" dirty="0"/>
              <a:t> </a:t>
            </a:r>
          </a:p>
        </p:txBody>
      </p:sp>
      <p:sp>
        <p:nvSpPr>
          <p:cNvPr id="7" name="Slide Number Placeholder 3">
            <a:extLst>
              <a:ext uri="{FF2B5EF4-FFF2-40B4-BE49-F238E27FC236}">
                <a16:creationId xmlns:a16="http://schemas.microsoft.com/office/drawing/2014/main" id="{342C7504-7020-49D4-A993-773548AE50FC}"/>
              </a:ext>
            </a:extLst>
          </p:cNvPr>
          <p:cNvSpPr>
            <a:spLocks noGrp="1"/>
          </p:cNvSpPr>
          <p:nvPr>
            <p:ph type="sldNum" sz="quarter" idx="12"/>
          </p:nvPr>
        </p:nvSpPr>
        <p:spPr>
          <a:xfrm>
            <a:off x="10484284" y="6356350"/>
            <a:ext cx="869515" cy="365125"/>
          </a:xfrm>
        </p:spPr>
        <p:txBody>
          <a:bodyPr/>
          <a:lstStyle/>
          <a:p>
            <a:fld id="{EDE44A43-89E1-1D43-AF85-6D37D3C26D50}" type="slidenum">
              <a:rPr lang="en-US" smtClean="0"/>
              <a:t>13</a:t>
            </a:fld>
            <a:endParaRPr lang="en-US" dirty="0"/>
          </a:p>
        </p:txBody>
      </p:sp>
      <p:sp>
        <p:nvSpPr>
          <p:cNvPr id="4" name="Footer Placeholder 3">
            <a:extLst>
              <a:ext uri="{FF2B5EF4-FFF2-40B4-BE49-F238E27FC236}">
                <a16:creationId xmlns:a16="http://schemas.microsoft.com/office/drawing/2014/main" id="{B7888BBA-6641-49DB-AA03-0B7A4F24A044}"/>
              </a:ext>
            </a:extLst>
          </p:cNvPr>
          <p:cNvSpPr>
            <a:spLocks noGrp="1"/>
          </p:cNvSpPr>
          <p:nvPr>
            <p:ph type="ftr" sz="quarter" idx="11"/>
          </p:nvPr>
        </p:nvSpPr>
        <p:spPr/>
        <p:txBody>
          <a:bodyPr/>
          <a:lstStyle/>
          <a:p>
            <a:r>
              <a:rPr lang="en-US"/>
              <a:t>Approved by Finance Management</a:t>
            </a:r>
            <a:endParaRPr lang="en-US" dirty="0"/>
          </a:p>
        </p:txBody>
      </p:sp>
    </p:spTree>
    <p:extLst>
      <p:ext uri="{BB962C8B-B14F-4D97-AF65-F5344CB8AC3E}">
        <p14:creationId xmlns:p14="http://schemas.microsoft.com/office/powerpoint/2010/main" val="2916077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375" y="-17705"/>
            <a:ext cx="11858625" cy="1325563"/>
          </a:xfrm>
        </p:spPr>
        <p:txBody>
          <a:bodyPr>
            <a:normAutofit/>
          </a:bodyPr>
          <a:lstStyle/>
          <a:p>
            <a:r>
              <a:rPr lang="en-US" sz="4000" dirty="0"/>
              <a:t>Travel Allowance Expense Reimbursement Feature</a:t>
            </a:r>
          </a:p>
        </p:txBody>
      </p:sp>
      <p:sp>
        <p:nvSpPr>
          <p:cNvPr id="3" name="Content Placeholder 2"/>
          <p:cNvSpPr>
            <a:spLocks noGrp="1"/>
          </p:cNvSpPr>
          <p:nvPr>
            <p:ph idx="1"/>
          </p:nvPr>
        </p:nvSpPr>
        <p:spPr>
          <a:xfrm>
            <a:off x="838199" y="1315700"/>
            <a:ext cx="10515600" cy="4225784"/>
          </a:xfrm>
        </p:spPr>
        <p:txBody>
          <a:bodyPr>
            <a:normAutofit fontScale="92500"/>
          </a:bodyPr>
          <a:lstStyle/>
          <a:p>
            <a:pPr>
              <a:buFont typeface="Wingdings" panose="05000000000000000000" pitchFamily="2" charset="2"/>
              <a:buChar char="Ø"/>
            </a:pPr>
            <a:r>
              <a:rPr lang="en-US" dirty="0"/>
              <a:t>Expense Type Setup for Maximum Reimbursement Allowance</a:t>
            </a:r>
          </a:p>
          <a:p>
            <a:pPr marL="0" indent="0">
              <a:buNone/>
            </a:pPr>
            <a:endParaRPr lang="en-US" sz="1400" dirty="0"/>
          </a:p>
          <a:p>
            <a:pPr lvl="1"/>
            <a:r>
              <a:rPr lang="en-US" dirty="0"/>
              <a:t>This feature will calculate the employee expenses and maintain the allowable balances that are due and remaining</a:t>
            </a:r>
          </a:p>
          <a:p>
            <a:pPr lvl="1"/>
            <a:r>
              <a:rPr lang="en-US" dirty="0"/>
              <a:t>This feature won’t allow the requestor to exceed the maximum allowance amount</a:t>
            </a:r>
            <a:endParaRPr lang="en-US" sz="1500" dirty="0"/>
          </a:p>
          <a:p>
            <a:pPr lvl="1"/>
            <a:r>
              <a:rPr lang="en-US" dirty="0"/>
              <a:t>The Expense Type for each Union/HR Benefit must be selected in order for the calculations to work properly</a:t>
            </a:r>
          </a:p>
          <a:p>
            <a:pPr lvl="1"/>
            <a:r>
              <a:rPr lang="en-US" dirty="0"/>
              <a:t>The charge of accounts have been defaulted for these new expense types</a:t>
            </a:r>
          </a:p>
          <a:p>
            <a:pPr marL="457200" lvl="1" indent="0">
              <a:buNone/>
            </a:pPr>
            <a:endParaRPr lang="en-US" sz="1500" dirty="0"/>
          </a:p>
          <a:p>
            <a:pPr lvl="2"/>
            <a:r>
              <a:rPr lang="en-US" dirty="0"/>
              <a:t>This allows a travel request to be routed properly for review and approval</a:t>
            </a:r>
          </a:p>
          <a:p>
            <a:pPr lvl="2"/>
            <a:r>
              <a:rPr lang="en-US" dirty="0"/>
              <a:t>The defaults will eliminate incorrect approval routing, send backs and resubmissions</a:t>
            </a:r>
          </a:p>
        </p:txBody>
      </p:sp>
      <p:sp>
        <p:nvSpPr>
          <p:cNvPr id="4" name="Slide Number Placeholder 3"/>
          <p:cNvSpPr>
            <a:spLocks noGrp="1"/>
          </p:cNvSpPr>
          <p:nvPr>
            <p:ph type="sldNum" sz="quarter" idx="12"/>
          </p:nvPr>
        </p:nvSpPr>
        <p:spPr/>
        <p:txBody>
          <a:bodyPr/>
          <a:lstStyle/>
          <a:p>
            <a:fld id="{EDE44A43-89E1-1D43-AF85-6D37D3C26D50}" type="slidenum">
              <a:rPr lang="en-US" smtClean="0"/>
              <a:t>14</a:t>
            </a:fld>
            <a:endParaRPr lang="en-US" dirty="0"/>
          </a:p>
        </p:txBody>
      </p:sp>
      <p:sp>
        <p:nvSpPr>
          <p:cNvPr id="5" name="Footer Placeholder 4">
            <a:extLst>
              <a:ext uri="{FF2B5EF4-FFF2-40B4-BE49-F238E27FC236}">
                <a16:creationId xmlns:a16="http://schemas.microsoft.com/office/drawing/2014/main" id="{48048B68-B74C-4369-B73F-12EC7394EBD8}"/>
              </a:ext>
            </a:extLst>
          </p:cNvPr>
          <p:cNvSpPr>
            <a:spLocks noGrp="1"/>
          </p:cNvSpPr>
          <p:nvPr>
            <p:ph type="ftr" sz="quarter" idx="11"/>
          </p:nvPr>
        </p:nvSpPr>
        <p:spPr/>
        <p:txBody>
          <a:bodyPr/>
          <a:lstStyle/>
          <a:p>
            <a:r>
              <a:rPr lang="en-US"/>
              <a:t>Approved by Finance Management</a:t>
            </a:r>
            <a:endParaRPr lang="en-US" dirty="0"/>
          </a:p>
        </p:txBody>
      </p:sp>
    </p:spTree>
    <p:extLst>
      <p:ext uri="{BB962C8B-B14F-4D97-AF65-F5344CB8AC3E}">
        <p14:creationId xmlns:p14="http://schemas.microsoft.com/office/powerpoint/2010/main" val="648063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556" y="58617"/>
            <a:ext cx="11479577" cy="587455"/>
          </a:xfrm>
        </p:spPr>
        <p:txBody>
          <a:bodyPr>
            <a:normAutofit fontScale="90000"/>
          </a:bodyPr>
          <a:lstStyle/>
          <a:p>
            <a:r>
              <a:rPr lang="en-US" sz="3600" dirty="0"/>
              <a:t>Continued Travel Allowance Reimbursement Expense Feature</a:t>
            </a:r>
          </a:p>
        </p:txBody>
      </p:sp>
      <p:sp>
        <p:nvSpPr>
          <p:cNvPr id="4" name="Slide Number Placeholder 3"/>
          <p:cNvSpPr>
            <a:spLocks noGrp="1"/>
          </p:cNvSpPr>
          <p:nvPr>
            <p:ph type="sldNum" sz="quarter" idx="12"/>
          </p:nvPr>
        </p:nvSpPr>
        <p:spPr/>
        <p:txBody>
          <a:bodyPr/>
          <a:lstStyle/>
          <a:p>
            <a:fld id="{EDE44A43-89E1-1D43-AF85-6D37D3C26D50}" type="slidenum">
              <a:rPr lang="en-US" smtClean="0"/>
              <a:t>15</a:t>
            </a:fld>
            <a:endParaRPr lang="en-US" dirty="0"/>
          </a:p>
        </p:txBody>
      </p:sp>
      <p:pic>
        <p:nvPicPr>
          <p:cNvPr id="6" name="Picture 5"/>
          <p:cNvPicPr>
            <a:picLocks noChangeAspect="1"/>
          </p:cNvPicPr>
          <p:nvPr/>
        </p:nvPicPr>
        <p:blipFill>
          <a:blip r:embed="rId2"/>
          <a:stretch>
            <a:fillRect/>
          </a:stretch>
        </p:blipFill>
        <p:spPr>
          <a:xfrm>
            <a:off x="591239" y="865618"/>
            <a:ext cx="11009522" cy="4324118"/>
          </a:xfrm>
          <a:prstGeom prst="rect">
            <a:avLst/>
          </a:prstGeom>
        </p:spPr>
      </p:pic>
      <p:sp>
        <p:nvSpPr>
          <p:cNvPr id="7" name="TextBox 6"/>
          <p:cNvSpPr txBox="1"/>
          <p:nvPr/>
        </p:nvSpPr>
        <p:spPr>
          <a:xfrm>
            <a:off x="3409244" y="5409282"/>
            <a:ext cx="4518820" cy="276999"/>
          </a:xfrm>
          <a:prstGeom prst="rect">
            <a:avLst/>
          </a:prstGeom>
          <a:noFill/>
        </p:spPr>
        <p:txBody>
          <a:bodyPr wrap="square" rtlCol="0">
            <a:spAutoFit/>
          </a:bodyPr>
          <a:lstStyle/>
          <a:p>
            <a:r>
              <a:rPr lang="en-US" sz="1200" dirty="0"/>
              <a:t>This is a example of a TA request before submission</a:t>
            </a:r>
          </a:p>
        </p:txBody>
      </p:sp>
      <p:sp>
        <p:nvSpPr>
          <p:cNvPr id="3" name="Footer Placeholder 2">
            <a:extLst>
              <a:ext uri="{FF2B5EF4-FFF2-40B4-BE49-F238E27FC236}">
                <a16:creationId xmlns:a16="http://schemas.microsoft.com/office/drawing/2014/main" id="{17291B1B-97AD-4C07-8ACD-616CE30ECF0E}"/>
              </a:ext>
            </a:extLst>
          </p:cNvPr>
          <p:cNvSpPr>
            <a:spLocks noGrp="1"/>
          </p:cNvSpPr>
          <p:nvPr>
            <p:ph type="ftr" sz="quarter" idx="11"/>
          </p:nvPr>
        </p:nvSpPr>
        <p:spPr/>
        <p:txBody>
          <a:bodyPr/>
          <a:lstStyle/>
          <a:p>
            <a:r>
              <a:rPr lang="en-US"/>
              <a:t>Approved by Finance Management</a:t>
            </a:r>
            <a:endParaRPr lang="en-US" dirty="0"/>
          </a:p>
        </p:txBody>
      </p:sp>
    </p:spTree>
    <p:extLst>
      <p:ext uri="{BB962C8B-B14F-4D97-AF65-F5344CB8AC3E}">
        <p14:creationId xmlns:p14="http://schemas.microsoft.com/office/powerpoint/2010/main" val="2256033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675" y="0"/>
            <a:ext cx="11479576" cy="517843"/>
          </a:xfrm>
        </p:spPr>
        <p:txBody>
          <a:bodyPr>
            <a:normAutofit fontScale="90000"/>
          </a:bodyPr>
          <a:lstStyle/>
          <a:p>
            <a:r>
              <a:rPr lang="en-US" sz="3600" dirty="0"/>
              <a:t>Continued Travel Allowance Reimbursement Expense Feature</a:t>
            </a:r>
          </a:p>
        </p:txBody>
      </p:sp>
      <p:sp>
        <p:nvSpPr>
          <p:cNvPr id="4" name="Slide Number Placeholder 3"/>
          <p:cNvSpPr>
            <a:spLocks noGrp="1"/>
          </p:cNvSpPr>
          <p:nvPr>
            <p:ph type="sldNum" sz="quarter" idx="12"/>
          </p:nvPr>
        </p:nvSpPr>
        <p:spPr/>
        <p:txBody>
          <a:bodyPr/>
          <a:lstStyle/>
          <a:p>
            <a:fld id="{EDE44A43-89E1-1D43-AF85-6D37D3C26D50}" type="slidenum">
              <a:rPr lang="en-US" smtClean="0"/>
              <a:t>16</a:t>
            </a:fld>
            <a:endParaRPr lang="en-US" dirty="0"/>
          </a:p>
        </p:txBody>
      </p:sp>
      <p:pic>
        <p:nvPicPr>
          <p:cNvPr id="3" name="Picture 2"/>
          <p:cNvPicPr>
            <a:picLocks noChangeAspect="1"/>
          </p:cNvPicPr>
          <p:nvPr/>
        </p:nvPicPr>
        <p:blipFill>
          <a:blip r:embed="rId2">
            <a:lum bright="2000"/>
          </a:blip>
          <a:stretch>
            <a:fillRect/>
          </a:stretch>
        </p:blipFill>
        <p:spPr>
          <a:xfrm>
            <a:off x="0" y="531289"/>
            <a:ext cx="12192000" cy="4742769"/>
          </a:xfrm>
          <a:prstGeom prst="rect">
            <a:avLst/>
          </a:prstGeom>
        </p:spPr>
      </p:pic>
      <p:sp>
        <p:nvSpPr>
          <p:cNvPr id="6" name="TextBox 5"/>
          <p:cNvSpPr txBox="1"/>
          <p:nvPr/>
        </p:nvSpPr>
        <p:spPr>
          <a:xfrm>
            <a:off x="843384" y="5413214"/>
            <a:ext cx="10505231" cy="369332"/>
          </a:xfrm>
          <a:prstGeom prst="rect">
            <a:avLst/>
          </a:prstGeom>
          <a:noFill/>
        </p:spPr>
        <p:txBody>
          <a:bodyPr wrap="square" rtlCol="0">
            <a:spAutoFit/>
          </a:bodyPr>
          <a:lstStyle/>
          <a:p>
            <a:r>
              <a:rPr lang="en-US" dirty="0"/>
              <a:t>A message will appear informing if a request exceeds the maximum allowance for an entitled job category</a:t>
            </a:r>
          </a:p>
        </p:txBody>
      </p:sp>
      <p:sp>
        <p:nvSpPr>
          <p:cNvPr id="5" name="Footer Placeholder 4">
            <a:extLst>
              <a:ext uri="{FF2B5EF4-FFF2-40B4-BE49-F238E27FC236}">
                <a16:creationId xmlns:a16="http://schemas.microsoft.com/office/drawing/2014/main" id="{F5EF8D85-2811-4DB7-9B10-65632CE41A02}"/>
              </a:ext>
            </a:extLst>
          </p:cNvPr>
          <p:cNvSpPr>
            <a:spLocks noGrp="1"/>
          </p:cNvSpPr>
          <p:nvPr>
            <p:ph type="ftr" sz="quarter" idx="11"/>
          </p:nvPr>
        </p:nvSpPr>
        <p:spPr/>
        <p:txBody>
          <a:bodyPr/>
          <a:lstStyle/>
          <a:p>
            <a:r>
              <a:rPr lang="en-US"/>
              <a:t>Approved by Finance Management</a:t>
            </a:r>
            <a:endParaRPr lang="en-US" dirty="0"/>
          </a:p>
        </p:txBody>
      </p:sp>
    </p:spTree>
    <p:extLst>
      <p:ext uri="{BB962C8B-B14F-4D97-AF65-F5344CB8AC3E}">
        <p14:creationId xmlns:p14="http://schemas.microsoft.com/office/powerpoint/2010/main" val="4225911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815188450"/>
              </p:ext>
            </p:extLst>
          </p:nvPr>
        </p:nvGraphicFramePr>
        <p:xfrm>
          <a:off x="3924301" y="171451"/>
          <a:ext cx="7414890" cy="6159635"/>
        </p:xfrm>
        <a:graphic>
          <a:graphicData uri="http://schemas.openxmlformats.org/drawingml/2006/table">
            <a:tbl>
              <a:tblPr firstRow="1" firstCol="1" bandRow="1">
                <a:tableStyleId>{5C22544A-7EE6-4342-B048-85BDC9FD1C3A}</a:tableStyleId>
              </a:tblPr>
              <a:tblGrid>
                <a:gridCol w="3899066">
                  <a:extLst>
                    <a:ext uri="{9D8B030D-6E8A-4147-A177-3AD203B41FA5}">
                      <a16:colId xmlns:a16="http://schemas.microsoft.com/office/drawing/2014/main" val="20000"/>
                    </a:ext>
                  </a:extLst>
                </a:gridCol>
                <a:gridCol w="447716">
                  <a:extLst>
                    <a:ext uri="{9D8B030D-6E8A-4147-A177-3AD203B41FA5}">
                      <a16:colId xmlns:a16="http://schemas.microsoft.com/office/drawing/2014/main" val="20001"/>
                    </a:ext>
                  </a:extLst>
                </a:gridCol>
                <a:gridCol w="447716">
                  <a:extLst>
                    <a:ext uri="{9D8B030D-6E8A-4147-A177-3AD203B41FA5}">
                      <a16:colId xmlns:a16="http://schemas.microsoft.com/office/drawing/2014/main" val="20002"/>
                    </a:ext>
                  </a:extLst>
                </a:gridCol>
                <a:gridCol w="2620392">
                  <a:extLst>
                    <a:ext uri="{9D8B030D-6E8A-4147-A177-3AD203B41FA5}">
                      <a16:colId xmlns:a16="http://schemas.microsoft.com/office/drawing/2014/main" val="20003"/>
                    </a:ext>
                  </a:extLst>
                </a:gridCol>
              </a:tblGrid>
              <a:tr h="381320">
                <a:tc>
                  <a:txBody>
                    <a:bodyPr/>
                    <a:lstStyle/>
                    <a:p>
                      <a:pPr marL="0" marR="0">
                        <a:lnSpc>
                          <a:spcPct val="115000"/>
                        </a:lnSpc>
                        <a:spcBef>
                          <a:spcPts val="0"/>
                        </a:spcBef>
                        <a:spcAft>
                          <a:spcPts val="0"/>
                        </a:spcAft>
                      </a:pPr>
                      <a:r>
                        <a:rPr lang="en-US" sz="1600" dirty="0">
                          <a:solidFill>
                            <a:schemeClr val="accent5">
                              <a:lumMod val="20000"/>
                              <a:lumOff val="80000"/>
                            </a:schemeClr>
                          </a:solidFill>
                          <a:effectLst/>
                        </a:rPr>
                        <a:t>TA Estimated Expenses/Quotes Required:</a:t>
                      </a:r>
                      <a:endParaRPr lang="en-US" sz="1600" dirty="0">
                        <a:solidFill>
                          <a:schemeClr val="accent5">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r>
                        <a:rPr lang="en-US" sz="1600" dirty="0">
                          <a:solidFill>
                            <a:schemeClr val="accent5">
                              <a:lumMod val="20000"/>
                              <a:lumOff val="80000"/>
                            </a:schemeClr>
                          </a:solidFill>
                          <a:effectLst/>
                        </a:rPr>
                        <a:t>Yes</a:t>
                      </a:r>
                      <a:endParaRPr lang="en-US" sz="1600" dirty="0">
                        <a:solidFill>
                          <a:schemeClr val="accent5">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r>
                        <a:rPr lang="en-US" sz="1600" dirty="0">
                          <a:solidFill>
                            <a:schemeClr val="accent5">
                              <a:lumMod val="20000"/>
                              <a:lumOff val="80000"/>
                            </a:schemeClr>
                          </a:solidFill>
                          <a:effectLst/>
                        </a:rPr>
                        <a:t>No</a:t>
                      </a:r>
                      <a:endParaRPr lang="en-US" sz="1600" dirty="0">
                        <a:solidFill>
                          <a:schemeClr val="accent5">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r>
                        <a:rPr lang="en-US" sz="1600" dirty="0">
                          <a:solidFill>
                            <a:schemeClr val="accent5">
                              <a:lumMod val="20000"/>
                              <a:lumOff val="80000"/>
                            </a:schemeClr>
                          </a:solidFill>
                          <a:effectLst/>
                        </a:rPr>
                        <a:t>Comments:</a:t>
                      </a:r>
                      <a:endParaRPr lang="en-US" sz="1600" dirty="0">
                        <a:solidFill>
                          <a:schemeClr val="accent5">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extLst>
                  <a:ext uri="{0D108BD9-81ED-4DB2-BD59-A6C34878D82A}">
                    <a16:rowId xmlns:a16="http://schemas.microsoft.com/office/drawing/2014/main" val="10000"/>
                  </a:ext>
                </a:extLst>
              </a:tr>
              <a:tr h="411487">
                <a:tc>
                  <a:txBody>
                    <a:bodyPr/>
                    <a:lstStyle/>
                    <a:p>
                      <a:pPr marL="0" marR="0">
                        <a:lnSpc>
                          <a:spcPct val="115000"/>
                        </a:lnSpc>
                        <a:spcBef>
                          <a:spcPts val="0"/>
                        </a:spcBef>
                        <a:spcAft>
                          <a:spcPts val="0"/>
                        </a:spcAft>
                      </a:pPr>
                      <a:r>
                        <a:rPr lang="en-US" sz="1200" dirty="0">
                          <a:solidFill>
                            <a:schemeClr val="accent5">
                              <a:lumMod val="20000"/>
                              <a:lumOff val="80000"/>
                            </a:schemeClr>
                          </a:solidFill>
                          <a:effectLst/>
                        </a:rPr>
                        <a:t>Official Announcement: Agenda or Invitation to conference, seminar, training, meeting (internal or external)</a:t>
                      </a:r>
                      <a:endParaRPr lang="en-US" sz="1200" dirty="0">
                        <a:solidFill>
                          <a:schemeClr val="accent5">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r>
                        <a:rPr lang="en-US" sz="1200" b="1" dirty="0">
                          <a:effectLst/>
                        </a:rPr>
                        <a:t>Required on all TA</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extLst>
                  <a:ext uri="{0D108BD9-81ED-4DB2-BD59-A6C34878D82A}">
                    <a16:rowId xmlns:a16="http://schemas.microsoft.com/office/drawing/2014/main" val="10001"/>
                  </a:ext>
                </a:extLst>
              </a:tr>
              <a:tr h="1259290">
                <a:tc>
                  <a:txBody>
                    <a:bodyPr/>
                    <a:lstStyle/>
                    <a:p>
                      <a:pPr marL="0" marR="0">
                        <a:lnSpc>
                          <a:spcPct val="115000"/>
                        </a:lnSpc>
                        <a:spcBef>
                          <a:spcPts val="0"/>
                        </a:spcBef>
                        <a:spcAft>
                          <a:spcPts val="0"/>
                        </a:spcAft>
                      </a:pPr>
                      <a:r>
                        <a:rPr lang="en-US" sz="1200" dirty="0">
                          <a:solidFill>
                            <a:schemeClr val="accent5">
                              <a:lumMod val="20000"/>
                              <a:lumOff val="80000"/>
                            </a:schemeClr>
                          </a:solidFill>
                          <a:effectLst/>
                        </a:rPr>
                        <a:t>Registration Fee</a:t>
                      </a:r>
                      <a:endParaRPr lang="en-US" sz="1200" dirty="0">
                        <a:solidFill>
                          <a:schemeClr val="accent5">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r>
                        <a:rPr lang="en-US" sz="1200" b="1" dirty="0">
                          <a:effectLst/>
                        </a:rPr>
                        <a:t>When applicable; If yes makes sure the form is filled out completely. The vendor’s payable to and remittance address are part of your support backup and/or in the PS vendor dbase system</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extLst>
                  <a:ext uri="{0D108BD9-81ED-4DB2-BD59-A6C34878D82A}">
                    <a16:rowId xmlns:a16="http://schemas.microsoft.com/office/drawing/2014/main" val="10002"/>
                  </a:ext>
                </a:extLst>
              </a:tr>
              <a:tr h="199536">
                <a:tc>
                  <a:txBody>
                    <a:bodyPr/>
                    <a:lstStyle/>
                    <a:p>
                      <a:pPr marL="0" marR="0">
                        <a:lnSpc>
                          <a:spcPct val="115000"/>
                        </a:lnSpc>
                        <a:spcBef>
                          <a:spcPts val="0"/>
                        </a:spcBef>
                        <a:spcAft>
                          <a:spcPts val="0"/>
                        </a:spcAft>
                      </a:pPr>
                      <a:r>
                        <a:rPr lang="en-US" sz="1200" dirty="0">
                          <a:solidFill>
                            <a:schemeClr val="accent5">
                              <a:lumMod val="20000"/>
                              <a:lumOff val="80000"/>
                            </a:schemeClr>
                          </a:solidFill>
                          <a:effectLst/>
                        </a:rPr>
                        <a:t>Common Carrier Name</a:t>
                      </a:r>
                      <a:endParaRPr lang="en-US" sz="1200" dirty="0">
                        <a:solidFill>
                          <a:schemeClr val="accent5">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r>
                        <a:rPr lang="en-US" sz="1200" b="1" dirty="0">
                          <a:effectLst/>
                        </a:rPr>
                        <a:t>When applicable; Required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extLst>
                  <a:ext uri="{0D108BD9-81ED-4DB2-BD59-A6C34878D82A}">
                    <a16:rowId xmlns:a16="http://schemas.microsoft.com/office/drawing/2014/main" val="10003"/>
                  </a:ext>
                </a:extLst>
              </a:tr>
              <a:tr h="199536">
                <a:tc>
                  <a:txBody>
                    <a:bodyPr/>
                    <a:lstStyle/>
                    <a:p>
                      <a:pPr marL="0" marR="0">
                        <a:lnSpc>
                          <a:spcPct val="115000"/>
                        </a:lnSpc>
                        <a:spcBef>
                          <a:spcPts val="0"/>
                        </a:spcBef>
                        <a:spcAft>
                          <a:spcPts val="0"/>
                        </a:spcAft>
                      </a:pPr>
                      <a:r>
                        <a:rPr lang="en-US" sz="1200" dirty="0">
                          <a:solidFill>
                            <a:schemeClr val="accent5">
                              <a:lumMod val="20000"/>
                              <a:lumOff val="80000"/>
                            </a:schemeClr>
                          </a:solidFill>
                          <a:effectLst/>
                        </a:rPr>
                        <a:t>Flight/Train Cost</a:t>
                      </a:r>
                      <a:endParaRPr lang="en-US" sz="1200" dirty="0">
                        <a:solidFill>
                          <a:schemeClr val="accent5">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r>
                        <a:rPr lang="en-US" sz="1200" b="1" dirty="0">
                          <a:effectLst/>
                        </a:rPr>
                        <a:t>When applicable; (avg. $450)</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extLst>
                  <a:ext uri="{0D108BD9-81ED-4DB2-BD59-A6C34878D82A}">
                    <a16:rowId xmlns:a16="http://schemas.microsoft.com/office/drawing/2014/main" val="10004"/>
                  </a:ext>
                </a:extLst>
              </a:tr>
              <a:tr h="411487">
                <a:tc>
                  <a:txBody>
                    <a:bodyPr/>
                    <a:lstStyle/>
                    <a:p>
                      <a:pPr marL="0" marR="0">
                        <a:lnSpc>
                          <a:spcPct val="115000"/>
                        </a:lnSpc>
                        <a:spcBef>
                          <a:spcPts val="0"/>
                        </a:spcBef>
                        <a:spcAft>
                          <a:spcPts val="0"/>
                        </a:spcAft>
                      </a:pPr>
                      <a:r>
                        <a:rPr lang="en-US" sz="1200" dirty="0">
                          <a:solidFill>
                            <a:schemeClr val="accent5">
                              <a:lumMod val="20000"/>
                              <a:lumOff val="80000"/>
                            </a:schemeClr>
                          </a:solidFill>
                          <a:effectLst/>
                        </a:rPr>
                        <a:t>Auto Travel (Requires annual Travel Mileage Driver License and Insurance Agreement)</a:t>
                      </a:r>
                      <a:endParaRPr lang="en-US" sz="1200" dirty="0">
                        <a:solidFill>
                          <a:schemeClr val="accent5">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r>
                        <a:rPr lang="en-US" sz="1200" b="1" dirty="0">
                          <a:effectLst/>
                        </a:rPr>
                        <a:t>When applicable; required annually per fiscal year (&gt;July 1</a:t>
                      </a:r>
                      <a:r>
                        <a:rPr lang="en-US" sz="1200" b="1" baseline="30000" dirty="0">
                          <a:effectLst/>
                        </a:rPr>
                        <a:t>st</a:t>
                      </a:r>
                      <a:r>
                        <a:rPr lang="en-US" sz="1200" b="1" dirty="0">
                          <a:effectLst/>
                        </a:rPr>
                        <a: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extLst>
                  <a:ext uri="{0D108BD9-81ED-4DB2-BD59-A6C34878D82A}">
                    <a16:rowId xmlns:a16="http://schemas.microsoft.com/office/drawing/2014/main" val="10005"/>
                  </a:ext>
                </a:extLst>
              </a:tr>
              <a:tr h="623437">
                <a:tc>
                  <a:txBody>
                    <a:bodyPr/>
                    <a:lstStyle/>
                    <a:p>
                      <a:pPr marL="0" marR="0">
                        <a:lnSpc>
                          <a:spcPct val="115000"/>
                        </a:lnSpc>
                        <a:spcBef>
                          <a:spcPts val="0"/>
                        </a:spcBef>
                        <a:spcAft>
                          <a:spcPts val="0"/>
                        </a:spcAft>
                      </a:pPr>
                      <a:r>
                        <a:rPr lang="en-US" sz="1200" dirty="0">
                          <a:solidFill>
                            <a:schemeClr val="accent5">
                              <a:lumMod val="20000"/>
                              <a:lumOff val="80000"/>
                            </a:schemeClr>
                          </a:solidFill>
                          <a:effectLst/>
                        </a:rPr>
                        <a:t>Car Rental</a:t>
                      </a:r>
                      <a:endParaRPr lang="en-US" sz="1200" dirty="0">
                        <a:solidFill>
                          <a:schemeClr val="accent5">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r>
                        <a:rPr lang="en-US" sz="1200" b="1" dirty="0">
                          <a:effectLst/>
                        </a:rPr>
                        <a:t>Approved as exception- must provide detailed explanation demonstrating rental is cheapest mode of travel</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extLst>
                  <a:ext uri="{0D108BD9-81ED-4DB2-BD59-A6C34878D82A}">
                    <a16:rowId xmlns:a16="http://schemas.microsoft.com/office/drawing/2014/main" val="10006"/>
                  </a:ext>
                </a:extLst>
              </a:tr>
              <a:tr h="217036">
                <a:tc>
                  <a:txBody>
                    <a:bodyPr/>
                    <a:lstStyle/>
                    <a:p>
                      <a:pPr marL="0" marR="0">
                        <a:lnSpc>
                          <a:spcPct val="115000"/>
                        </a:lnSpc>
                        <a:spcBef>
                          <a:spcPts val="0"/>
                        </a:spcBef>
                        <a:spcAft>
                          <a:spcPts val="0"/>
                        </a:spcAft>
                      </a:pPr>
                      <a:r>
                        <a:rPr lang="en-US" sz="1200" dirty="0">
                          <a:solidFill>
                            <a:schemeClr val="accent5">
                              <a:lumMod val="20000"/>
                              <a:lumOff val="80000"/>
                            </a:schemeClr>
                          </a:solidFill>
                          <a:effectLst/>
                        </a:rPr>
                        <a:t>Lodging</a:t>
                      </a:r>
                      <a:endParaRPr lang="en-US" sz="1200" dirty="0">
                        <a:solidFill>
                          <a:schemeClr val="accent5">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r>
                        <a:rPr lang="en-US" sz="1200" b="1" dirty="0">
                          <a:effectLst/>
                        </a:rPr>
                        <a:t>When applicable; govern by GSA rates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extLst>
                  <a:ext uri="{0D108BD9-81ED-4DB2-BD59-A6C34878D82A}">
                    <a16:rowId xmlns:a16="http://schemas.microsoft.com/office/drawing/2014/main" val="10007"/>
                  </a:ext>
                </a:extLst>
              </a:tr>
              <a:tr h="199536">
                <a:tc>
                  <a:txBody>
                    <a:bodyPr/>
                    <a:lstStyle/>
                    <a:p>
                      <a:pPr marL="0" marR="0">
                        <a:lnSpc>
                          <a:spcPct val="115000"/>
                        </a:lnSpc>
                        <a:spcBef>
                          <a:spcPts val="0"/>
                        </a:spcBef>
                        <a:spcAft>
                          <a:spcPts val="0"/>
                        </a:spcAft>
                      </a:pPr>
                      <a:r>
                        <a:rPr lang="en-US" sz="1200" dirty="0">
                          <a:solidFill>
                            <a:schemeClr val="accent5">
                              <a:lumMod val="20000"/>
                              <a:lumOff val="80000"/>
                            </a:schemeClr>
                          </a:solidFill>
                          <a:effectLst/>
                        </a:rPr>
                        <a:t>Anticipated Parking Expenses</a:t>
                      </a:r>
                      <a:endParaRPr lang="en-US" sz="1200" dirty="0">
                        <a:solidFill>
                          <a:schemeClr val="accent5">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r>
                        <a:rPr lang="en-US" sz="1200" b="1" dirty="0">
                          <a:effectLst/>
                        </a:rPr>
                        <a:t>When applicable; $25 per segment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extLst>
                  <a:ext uri="{0D108BD9-81ED-4DB2-BD59-A6C34878D82A}">
                    <a16:rowId xmlns:a16="http://schemas.microsoft.com/office/drawing/2014/main" val="10008"/>
                  </a:ext>
                </a:extLst>
              </a:tr>
              <a:tr h="623437">
                <a:tc>
                  <a:txBody>
                    <a:bodyPr/>
                    <a:lstStyle/>
                    <a:p>
                      <a:pPr marL="0" marR="0">
                        <a:lnSpc>
                          <a:spcPct val="115000"/>
                        </a:lnSpc>
                        <a:spcBef>
                          <a:spcPts val="0"/>
                        </a:spcBef>
                        <a:spcAft>
                          <a:spcPts val="0"/>
                        </a:spcAft>
                      </a:pPr>
                      <a:r>
                        <a:rPr lang="en-US" sz="1200" dirty="0">
                          <a:solidFill>
                            <a:schemeClr val="accent5">
                              <a:lumMod val="20000"/>
                              <a:lumOff val="80000"/>
                            </a:schemeClr>
                          </a:solidFill>
                          <a:effectLst/>
                        </a:rPr>
                        <a:t>Meals Allowance (GSA)</a:t>
                      </a:r>
                      <a:endParaRPr lang="en-US" sz="1200" dirty="0">
                        <a:solidFill>
                          <a:schemeClr val="accent5">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r>
                        <a:rPr lang="en-US" sz="1200" b="1" dirty="0">
                          <a:effectLst/>
                        </a:rPr>
                        <a:t>When applicable; govern by GSA rates; 1</a:t>
                      </a:r>
                      <a:r>
                        <a:rPr lang="en-US" sz="1200" b="1" baseline="30000" dirty="0">
                          <a:effectLst/>
                        </a:rPr>
                        <a:t>st</a:t>
                      </a:r>
                      <a:r>
                        <a:rPr lang="en-US" sz="1200" b="1" dirty="0">
                          <a:effectLst/>
                        </a:rPr>
                        <a:t> &amp; last day is 75% of maximum meal allowance</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extLst>
                  <a:ext uri="{0D108BD9-81ED-4DB2-BD59-A6C34878D82A}">
                    <a16:rowId xmlns:a16="http://schemas.microsoft.com/office/drawing/2014/main" val="10009"/>
                  </a:ext>
                </a:extLst>
              </a:tr>
              <a:tr h="199536">
                <a:tc>
                  <a:txBody>
                    <a:bodyPr/>
                    <a:lstStyle/>
                    <a:p>
                      <a:pPr marL="0" marR="0">
                        <a:lnSpc>
                          <a:spcPct val="115000"/>
                        </a:lnSpc>
                        <a:spcBef>
                          <a:spcPts val="0"/>
                        </a:spcBef>
                        <a:spcAft>
                          <a:spcPts val="0"/>
                        </a:spcAft>
                      </a:pPr>
                      <a:r>
                        <a:rPr lang="en-US" sz="1200" dirty="0">
                          <a:solidFill>
                            <a:schemeClr val="accent5">
                              <a:lumMod val="20000"/>
                              <a:lumOff val="80000"/>
                            </a:schemeClr>
                          </a:solidFill>
                          <a:effectLst/>
                        </a:rPr>
                        <a:t>Miscellaneous Expenses (i.e. shuttle, taxi, tolls, etc.)</a:t>
                      </a:r>
                      <a:endParaRPr lang="en-US" sz="1200" dirty="0">
                        <a:solidFill>
                          <a:schemeClr val="accent5">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r>
                        <a:rPr lang="en-US" sz="1200" b="1" dirty="0">
                          <a:effectLst/>
                        </a:rPr>
                        <a:t>When applicable;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extLst>
                  <a:ext uri="{0D108BD9-81ED-4DB2-BD59-A6C34878D82A}">
                    <a16:rowId xmlns:a16="http://schemas.microsoft.com/office/drawing/2014/main" val="10010"/>
                  </a:ext>
                </a:extLst>
              </a:tr>
              <a:tr h="411487">
                <a:tc>
                  <a:txBody>
                    <a:bodyPr/>
                    <a:lstStyle/>
                    <a:p>
                      <a:pPr marL="0" marR="0">
                        <a:lnSpc>
                          <a:spcPct val="115000"/>
                        </a:lnSpc>
                        <a:spcBef>
                          <a:spcPts val="0"/>
                        </a:spcBef>
                        <a:spcAft>
                          <a:spcPts val="0"/>
                        </a:spcAft>
                      </a:pPr>
                      <a:r>
                        <a:rPr lang="en-US" sz="1200" dirty="0">
                          <a:solidFill>
                            <a:schemeClr val="accent5">
                              <a:lumMod val="20000"/>
                              <a:lumOff val="80000"/>
                            </a:schemeClr>
                          </a:solidFill>
                          <a:effectLst/>
                        </a:rPr>
                        <a:t>Membership fees (Require Membership Authorization Form)</a:t>
                      </a:r>
                      <a:endParaRPr lang="en-US" sz="1200" dirty="0">
                        <a:solidFill>
                          <a:schemeClr val="accent5">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r>
                        <a:rPr lang="en-US" sz="1200" b="1" dirty="0">
                          <a:effectLst/>
                        </a:rPr>
                        <a:t>When applicable; requires the Professional Membership Form</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extLst>
                  <a:ext uri="{0D108BD9-81ED-4DB2-BD59-A6C34878D82A}">
                    <a16:rowId xmlns:a16="http://schemas.microsoft.com/office/drawing/2014/main" val="10011"/>
                  </a:ext>
                </a:extLst>
              </a:tr>
              <a:tr h="199536">
                <a:tc>
                  <a:txBody>
                    <a:bodyPr/>
                    <a:lstStyle/>
                    <a:p>
                      <a:pPr marL="0" marR="0">
                        <a:lnSpc>
                          <a:spcPct val="115000"/>
                        </a:lnSpc>
                        <a:spcBef>
                          <a:spcPts val="0"/>
                        </a:spcBef>
                        <a:spcAft>
                          <a:spcPts val="0"/>
                        </a:spcAft>
                      </a:pPr>
                      <a:r>
                        <a:rPr lang="en-US" sz="1200" dirty="0">
                          <a:solidFill>
                            <a:schemeClr val="accent5">
                              <a:lumMod val="20000"/>
                              <a:lumOff val="80000"/>
                            </a:schemeClr>
                          </a:solidFill>
                          <a:effectLst/>
                        </a:rPr>
                        <a:t>Relevance to Position</a:t>
                      </a:r>
                      <a:endParaRPr lang="en-US" sz="1200" dirty="0">
                        <a:solidFill>
                          <a:schemeClr val="accent5">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r>
                        <a:rPr lang="en-US" sz="1200" b="1" dirty="0">
                          <a:effectLst/>
                        </a:rPr>
                        <a:t>When applicable</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extLst>
                  <a:ext uri="{0D108BD9-81ED-4DB2-BD59-A6C34878D82A}">
                    <a16:rowId xmlns:a16="http://schemas.microsoft.com/office/drawing/2014/main" val="10012"/>
                  </a:ext>
                </a:extLst>
              </a:tr>
              <a:tr h="411487">
                <a:tc>
                  <a:txBody>
                    <a:bodyPr/>
                    <a:lstStyle/>
                    <a:p>
                      <a:pPr marL="0" marR="0">
                        <a:lnSpc>
                          <a:spcPct val="115000"/>
                        </a:lnSpc>
                        <a:spcBef>
                          <a:spcPts val="0"/>
                        </a:spcBef>
                        <a:spcAft>
                          <a:spcPts val="0"/>
                        </a:spcAft>
                      </a:pPr>
                      <a:r>
                        <a:rPr lang="en-US" sz="1200" dirty="0">
                          <a:solidFill>
                            <a:schemeClr val="accent5">
                              <a:lumMod val="20000"/>
                              <a:lumOff val="80000"/>
                            </a:schemeClr>
                          </a:solidFill>
                          <a:effectLst/>
                        </a:rPr>
                        <a:t>Late Explanation required for </a:t>
                      </a:r>
                      <a:r>
                        <a:rPr lang="en-US" sz="1200" u="sng" dirty="0">
                          <a:solidFill>
                            <a:schemeClr val="accent5">
                              <a:lumMod val="20000"/>
                              <a:lumOff val="80000"/>
                            </a:schemeClr>
                          </a:solidFill>
                          <a:effectLst/>
                        </a:rPr>
                        <a:t>30 day</a:t>
                      </a:r>
                      <a:r>
                        <a:rPr lang="en-US" sz="1200" dirty="0">
                          <a:solidFill>
                            <a:schemeClr val="accent5">
                              <a:lumMod val="20000"/>
                              <a:lumOff val="80000"/>
                            </a:schemeClr>
                          </a:solidFill>
                          <a:effectLst/>
                        </a:rPr>
                        <a:t>s &amp;</a:t>
                      </a:r>
                      <a:r>
                        <a:rPr lang="en-US" sz="1200" baseline="0" dirty="0">
                          <a:solidFill>
                            <a:schemeClr val="accent5">
                              <a:lumMod val="20000"/>
                              <a:lumOff val="80000"/>
                            </a:schemeClr>
                          </a:solidFill>
                          <a:effectLst/>
                        </a:rPr>
                        <a:t> greater</a:t>
                      </a:r>
                      <a:r>
                        <a:rPr lang="en-US" sz="1200" dirty="0">
                          <a:solidFill>
                            <a:schemeClr val="accent5">
                              <a:lumMod val="20000"/>
                              <a:lumOff val="80000"/>
                            </a:schemeClr>
                          </a:solidFill>
                          <a:effectLst/>
                        </a:rPr>
                        <a:t> submissions</a:t>
                      </a:r>
                      <a:endParaRPr lang="en-US" sz="1200" dirty="0">
                        <a:solidFill>
                          <a:schemeClr val="accent5">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r>
                        <a:rPr lang="en-US" sz="1200" b="1" dirty="0">
                          <a:effectLst/>
                        </a:rPr>
                        <a:t>When applicable; required past the 16</a:t>
                      </a:r>
                      <a:r>
                        <a:rPr lang="en-US" sz="1200" b="1" baseline="30000" dirty="0">
                          <a:effectLst/>
                        </a:rPr>
                        <a:t>Th</a:t>
                      </a:r>
                      <a:r>
                        <a:rPr lang="en-US" sz="1200" b="1" dirty="0">
                          <a:effectLst/>
                        </a:rPr>
                        <a:t> day &amp;</a:t>
                      </a:r>
                      <a:r>
                        <a:rPr lang="en-US" sz="1200" b="1" baseline="0" dirty="0">
                          <a:effectLst/>
                        </a:rPr>
                        <a:t> greater.</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extLst>
                  <a:ext uri="{0D108BD9-81ED-4DB2-BD59-A6C34878D82A}">
                    <a16:rowId xmlns:a16="http://schemas.microsoft.com/office/drawing/2014/main" val="10013"/>
                  </a:ext>
                </a:extLst>
              </a:tr>
              <a:tr h="411487">
                <a:tc>
                  <a:txBody>
                    <a:bodyPr/>
                    <a:lstStyle/>
                    <a:p>
                      <a:pPr marL="0" marR="0">
                        <a:lnSpc>
                          <a:spcPct val="115000"/>
                        </a:lnSpc>
                        <a:spcBef>
                          <a:spcPts val="0"/>
                        </a:spcBef>
                        <a:spcAft>
                          <a:spcPts val="0"/>
                        </a:spcAft>
                      </a:pPr>
                      <a:r>
                        <a:rPr lang="en-US" sz="1200" dirty="0">
                          <a:solidFill>
                            <a:schemeClr val="accent5">
                              <a:lumMod val="20000"/>
                              <a:lumOff val="80000"/>
                            </a:schemeClr>
                          </a:solidFill>
                          <a:effectLst/>
                        </a:rPr>
                        <a:t>Non-Purchase Order related expense request pertaining to instructional supplies only (i.e. Hearts)</a:t>
                      </a:r>
                      <a:endParaRPr lang="en-US" sz="1200" dirty="0">
                        <a:solidFill>
                          <a:schemeClr val="accent5">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tc>
                  <a:txBody>
                    <a:bodyPr/>
                    <a:lstStyle/>
                    <a:p>
                      <a:pPr marL="0" marR="0">
                        <a:lnSpc>
                          <a:spcPct val="115000"/>
                        </a:lnSpc>
                        <a:spcBef>
                          <a:spcPts val="0"/>
                        </a:spcBef>
                        <a:spcAft>
                          <a:spcPts val="0"/>
                        </a:spcAft>
                      </a:pPr>
                      <a:r>
                        <a:rPr lang="en-US" sz="1200" b="1" dirty="0">
                          <a:effectLst/>
                        </a:rPr>
                        <a:t>Relevant expense quotes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455" marR="40455" marT="0" marB="0"/>
                </a:tc>
                <a:extLst>
                  <a:ext uri="{0D108BD9-81ED-4DB2-BD59-A6C34878D82A}">
                    <a16:rowId xmlns:a16="http://schemas.microsoft.com/office/drawing/2014/main" val="10014"/>
                  </a:ext>
                </a:extLst>
              </a:tr>
            </a:tbl>
          </a:graphicData>
        </a:graphic>
      </p:graphicFrame>
      <p:sp>
        <p:nvSpPr>
          <p:cNvPr id="3" name="Rectangle 2"/>
          <p:cNvSpPr/>
          <p:nvPr/>
        </p:nvSpPr>
        <p:spPr>
          <a:xfrm>
            <a:off x="224852" y="1316742"/>
            <a:ext cx="3447738" cy="4154984"/>
          </a:xfrm>
          <a:prstGeom prst="rect">
            <a:avLst/>
          </a:prstGeom>
          <a:noFill/>
        </p:spPr>
        <p:txBody>
          <a:bodyPr wrap="square" lIns="91440" tIns="45720" rIns="91440" bIns="45720">
            <a:spAutoFit/>
          </a:bodyPr>
          <a:lstStyle/>
          <a:p>
            <a:pPr algn="ctr"/>
            <a:r>
              <a:rPr lang="en-US" sz="4400" b="1" cap="none" spc="0" dirty="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rPr>
              <a:t>Trave</a:t>
            </a:r>
            <a:r>
              <a:rPr lang="en-US" sz="4400" b="1" dirty="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rPr>
              <a:t>l </a:t>
            </a:r>
          </a:p>
          <a:p>
            <a:pPr algn="ctr"/>
            <a:r>
              <a:rPr lang="en-US" sz="4400" b="1" dirty="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rPr>
              <a:t>Authorization</a:t>
            </a:r>
          </a:p>
          <a:p>
            <a:pPr algn="ctr"/>
            <a:r>
              <a:rPr lang="en-US" sz="4400" b="1" dirty="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rPr>
              <a:t>Report</a:t>
            </a:r>
          </a:p>
          <a:p>
            <a:pPr algn="ctr"/>
            <a:r>
              <a:rPr lang="en-US" sz="4400" b="1" dirty="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rPr>
              <a:t>Detailed</a:t>
            </a:r>
          </a:p>
          <a:p>
            <a:pPr algn="ctr"/>
            <a:r>
              <a:rPr lang="en-US" sz="4400" b="1" cap="none" spc="0" dirty="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rPr>
              <a:t>Check </a:t>
            </a:r>
          </a:p>
          <a:p>
            <a:pPr algn="ctr"/>
            <a:r>
              <a:rPr lang="en-US" sz="4400" b="1" cap="none" spc="0" dirty="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rPr>
              <a:t>List</a:t>
            </a:r>
          </a:p>
        </p:txBody>
      </p:sp>
      <p:sp>
        <p:nvSpPr>
          <p:cNvPr id="2" name="TextBox 1">
            <a:extLst>
              <a:ext uri="{FF2B5EF4-FFF2-40B4-BE49-F238E27FC236}">
                <a16:creationId xmlns:a16="http://schemas.microsoft.com/office/drawing/2014/main" id="{67505421-BDDF-4780-BB88-B144C7F56E0D}"/>
              </a:ext>
            </a:extLst>
          </p:cNvPr>
          <p:cNvSpPr txBox="1"/>
          <p:nvPr/>
        </p:nvSpPr>
        <p:spPr>
          <a:xfrm>
            <a:off x="2031208" y="5635391"/>
            <a:ext cx="1876841" cy="253916"/>
          </a:xfrm>
          <a:prstGeom prst="rect">
            <a:avLst/>
          </a:prstGeom>
          <a:noFill/>
        </p:spPr>
        <p:txBody>
          <a:bodyPr wrap="square" rtlCol="0">
            <a:spAutoFit/>
          </a:bodyPr>
          <a:lstStyle/>
          <a:p>
            <a:pPr algn="r"/>
            <a:r>
              <a:rPr lang="en-US" sz="1050" dirty="0"/>
              <a:t>Link to diagram: </a:t>
            </a:r>
            <a:r>
              <a:rPr lang="en-US" sz="1050" dirty="0">
                <a:hlinkClick r:id="rId2"/>
              </a:rPr>
              <a:t>TA Check List</a:t>
            </a:r>
            <a:r>
              <a:rPr lang="en-US" sz="1050" dirty="0"/>
              <a:t> </a:t>
            </a:r>
          </a:p>
        </p:txBody>
      </p:sp>
      <p:sp>
        <p:nvSpPr>
          <p:cNvPr id="5" name="Slide Number Placeholder 3">
            <a:extLst>
              <a:ext uri="{FF2B5EF4-FFF2-40B4-BE49-F238E27FC236}">
                <a16:creationId xmlns:a16="http://schemas.microsoft.com/office/drawing/2014/main" id="{779FAACD-4914-44E7-8793-F812A9143DDF}"/>
              </a:ext>
            </a:extLst>
          </p:cNvPr>
          <p:cNvSpPr>
            <a:spLocks noGrp="1"/>
          </p:cNvSpPr>
          <p:nvPr>
            <p:ph type="sldNum" sz="quarter" idx="12"/>
          </p:nvPr>
        </p:nvSpPr>
        <p:spPr>
          <a:xfrm>
            <a:off x="10484284" y="6356350"/>
            <a:ext cx="869515" cy="365125"/>
          </a:xfrm>
        </p:spPr>
        <p:txBody>
          <a:bodyPr/>
          <a:lstStyle/>
          <a:p>
            <a:fld id="{EDE44A43-89E1-1D43-AF85-6D37D3C26D50}" type="slidenum">
              <a:rPr lang="en-US" smtClean="0"/>
              <a:t>17</a:t>
            </a:fld>
            <a:endParaRPr lang="en-US" dirty="0"/>
          </a:p>
        </p:txBody>
      </p:sp>
      <p:sp>
        <p:nvSpPr>
          <p:cNvPr id="4" name="Footer Placeholder 3">
            <a:extLst>
              <a:ext uri="{FF2B5EF4-FFF2-40B4-BE49-F238E27FC236}">
                <a16:creationId xmlns:a16="http://schemas.microsoft.com/office/drawing/2014/main" id="{0904B18A-9C4A-4073-86B8-9EE748074027}"/>
              </a:ext>
            </a:extLst>
          </p:cNvPr>
          <p:cNvSpPr>
            <a:spLocks noGrp="1"/>
          </p:cNvSpPr>
          <p:nvPr>
            <p:ph type="ftr" sz="quarter" idx="11"/>
          </p:nvPr>
        </p:nvSpPr>
        <p:spPr/>
        <p:txBody>
          <a:bodyPr/>
          <a:lstStyle/>
          <a:p>
            <a:r>
              <a:rPr lang="en-US"/>
              <a:t>Approved by Finance Management</a:t>
            </a:r>
            <a:endParaRPr lang="en-US" dirty="0"/>
          </a:p>
        </p:txBody>
      </p:sp>
    </p:spTree>
    <p:extLst>
      <p:ext uri="{BB962C8B-B14F-4D97-AF65-F5344CB8AC3E}">
        <p14:creationId xmlns:p14="http://schemas.microsoft.com/office/powerpoint/2010/main" val="2299796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411253880"/>
              </p:ext>
            </p:extLst>
          </p:nvPr>
        </p:nvGraphicFramePr>
        <p:xfrm>
          <a:off x="4359477" y="4"/>
          <a:ext cx="7135271" cy="6034705"/>
        </p:xfrm>
        <a:graphic>
          <a:graphicData uri="http://schemas.openxmlformats.org/drawingml/2006/table">
            <a:tbl>
              <a:tblPr firstRow="1" firstCol="1" bandRow="1">
                <a:tableStyleId>{5C22544A-7EE6-4342-B048-85BDC9FD1C3A}</a:tableStyleId>
              </a:tblPr>
              <a:tblGrid>
                <a:gridCol w="3752168">
                  <a:extLst>
                    <a:ext uri="{9D8B030D-6E8A-4147-A177-3AD203B41FA5}">
                      <a16:colId xmlns:a16="http://schemas.microsoft.com/office/drawing/2014/main" val="20000"/>
                    </a:ext>
                  </a:extLst>
                </a:gridCol>
                <a:gridCol w="430577">
                  <a:extLst>
                    <a:ext uri="{9D8B030D-6E8A-4147-A177-3AD203B41FA5}">
                      <a16:colId xmlns:a16="http://schemas.microsoft.com/office/drawing/2014/main" val="20001"/>
                    </a:ext>
                  </a:extLst>
                </a:gridCol>
                <a:gridCol w="430577">
                  <a:extLst>
                    <a:ext uri="{9D8B030D-6E8A-4147-A177-3AD203B41FA5}">
                      <a16:colId xmlns:a16="http://schemas.microsoft.com/office/drawing/2014/main" val="20002"/>
                    </a:ext>
                  </a:extLst>
                </a:gridCol>
                <a:gridCol w="2521949">
                  <a:extLst>
                    <a:ext uri="{9D8B030D-6E8A-4147-A177-3AD203B41FA5}">
                      <a16:colId xmlns:a16="http://schemas.microsoft.com/office/drawing/2014/main" val="20003"/>
                    </a:ext>
                  </a:extLst>
                </a:gridCol>
              </a:tblGrid>
              <a:tr h="379741">
                <a:tc>
                  <a:txBody>
                    <a:bodyPr/>
                    <a:lstStyle/>
                    <a:p>
                      <a:pPr marL="0" marR="0">
                        <a:lnSpc>
                          <a:spcPct val="115000"/>
                        </a:lnSpc>
                        <a:spcBef>
                          <a:spcPts val="0"/>
                        </a:spcBef>
                        <a:spcAft>
                          <a:spcPts val="0"/>
                        </a:spcAft>
                      </a:pPr>
                      <a:r>
                        <a:rPr lang="en-US" sz="1600" dirty="0">
                          <a:solidFill>
                            <a:schemeClr val="accent5">
                              <a:lumMod val="20000"/>
                              <a:lumOff val="80000"/>
                            </a:schemeClr>
                          </a:solidFill>
                          <a:effectLst/>
                        </a:rPr>
                        <a:t>TE Actual Travel Expenses/Receipts:  </a:t>
                      </a:r>
                      <a:endParaRPr lang="en-US" sz="1600" dirty="0">
                        <a:solidFill>
                          <a:schemeClr val="accent5">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r>
                        <a:rPr lang="en-US" sz="1600" b="1" dirty="0">
                          <a:solidFill>
                            <a:schemeClr val="accent5">
                              <a:lumMod val="20000"/>
                              <a:lumOff val="80000"/>
                            </a:schemeClr>
                          </a:solidFill>
                          <a:effectLst/>
                        </a:rPr>
                        <a:t>Yes</a:t>
                      </a:r>
                      <a:endParaRPr lang="en-US" sz="1600" b="1" dirty="0">
                        <a:solidFill>
                          <a:schemeClr val="accent5">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r>
                        <a:rPr lang="en-US" sz="1600" b="1" dirty="0">
                          <a:solidFill>
                            <a:schemeClr val="accent5">
                              <a:lumMod val="20000"/>
                              <a:lumOff val="80000"/>
                            </a:schemeClr>
                          </a:solidFill>
                          <a:effectLst/>
                        </a:rPr>
                        <a:t>No</a:t>
                      </a:r>
                      <a:endParaRPr lang="en-US" sz="1600" b="1" dirty="0">
                        <a:solidFill>
                          <a:schemeClr val="accent5">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r>
                        <a:rPr lang="en-US" sz="1600" b="1" dirty="0">
                          <a:solidFill>
                            <a:schemeClr val="accent5">
                              <a:lumMod val="20000"/>
                              <a:lumOff val="80000"/>
                            </a:schemeClr>
                          </a:solidFill>
                          <a:effectLst/>
                        </a:rPr>
                        <a:t>Comments:</a:t>
                      </a:r>
                      <a:endParaRPr lang="en-US" sz="1600" b="1" dirty="0">
                        <a:solidFill>
                          <a:schemeClr val="accent5">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extLst>
                  <a:ext uri="{0D108BD9-81ED-4DB2-BD59-A6C34878D82A}">
                    <a16:rowId xmlns:a16="http://schemas.microsoft.com/office/drawing/2014/main" val="10000"/>
                  </a:ext>
                </a:extLst>
              </a:tr>
              <a:tr h="502520">
                <a:tc>
                  <a:txBody>
                    <a:bodyPr/>
                    <a:lstStyle/>
                    <a:p>
                      <a:pPr marL="0" marR="0">
                        <a:lnSpc>
                          <a:spcPct val="115000"/>
                        </a:lnSpc>
                        <a:spcBef>
                          <a:spcPts val="0"/>
                        </a:spcBef>
                        <a:spcAft>
                          <a:spcPts val="0"/>
                        </a:spcAft>
                      </a:pPr>
                      <a:r>
                        <a:rPr lang="en-US" sz="1200" dirty="0">
                          <a:solidFill>
                            <a:schemeClr val="accent5">
                              <a:lumMod val="20000"/>
                              <a:lumOff val="80000"/>
                            </a:schemeClr>
                          </a:solidFill>
                          <a:effectLst/>
                        </a:rPr>
                        <a:t>Travel Expense Summary Cover Page</a:t>
                      </a:r>
                      <a:endParaRPr lang="en-US" sz="1200" dirty="0">
                        <a:solidFill>
                          <a:schemeClr val="accent5">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r>
                        <a:rPr lang="en-US" sz="1200" b="1" dirty="0">
                          <a:effectLst/>
                        </a:rPr>
                        <a:t>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r>
                        <a:rPr lang="en-US" sz="1200" b="1" dirty="0">
                          <a:effectLst/>
                        </a:rPr>
                        <a:t>Required with all TE Expenses that are not itemized by day</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extLst>
                  <a:ext uri="{0D108BD9-81ED-4DB2-BD59-A6C34878D82A}">
                    <a16:rowId xmlns:a16="http://schemas.microsoft.com/office/drawing/2014/main" val="10001"/>
                  </a:ext>
                </a:extLst>
              </a:tr>
              <a:tr h="502520">
                <a:tc>
                  <a:txBody>
                    <a:bodyPr/>
                    <a:lstStyle/>
                    <a:p>
                      <a:pPr marL="0" marR="0">
                        <a:lnSpc>
                          <a:spcPct val="115000"/>
                        </a:lnSpc>
                        <a:spcBef>
                          <a:spcPts val="0"/>
                        </a:spcBef>
                        <a:spcAft>
                          <a:spcPts val="0"/>
                        </a:spcAft>
                      </a:pPr>
                      <a:r>
                        <a:rPr lang="en-US" sz="1200" dirty="0">
                          <a:solidFill>
                            <a:schemeClr val="accent5">
                              <a:lumMod val="20000"/>
                              <a:lumOff val="80000"/>
                            </a:schemeClr>
                          </a:solidFill>
                          <a:effectLst/>
                        </a:rPr>
                        <a:t>Link Approved Travel Authorization Number (i.e., transaction id # 5012)</a:t>
                      </a:r>
                      <a:endParaRPr lang="en-US" sz="1200" dirty="0">
                        <a:solidFill>
                          <a:schemeClr val="accent5">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r>
                        <a:rPr lang="en-US" sz="1200" b="1" dirty="0">
                          <a:effectLst/>
                        </a:rPr>
                        <a:t>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r>
                        <a:rPr lang="en-US" sz="1200" b="1" dirty="0">
                          <a:effectLst/>
                        </a:rPr>
                        <a:t>Required with all approved TA</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extLst>
                  <a:ext uri="{0D108BD9-81ED-4DB2-BD59-A6C34878D82A}">
                    <a16:rowId xmlns:a16="http://schemas.microsoft.com/office/drawing/2014/main" val="10002"/>
                  </a:ext>
                </a:extLst>
              </a:tr>
              <a:tr h="448950">
                <a:tc>
                  <a:txBody>
                    <a:bodyPr/>
                    <a:lstStyle/>
                    <a:p>
                      <a:pPr marL="0" marR="0">
                        <a:lnSpc>
                          <a:spcPct val="115000"/>
                        </a:lnSpc>
                        <a:spcBef>
                          <a:spcPts val="0"/>
                        </a:spcBef>
                        <a:spcAft>
                          <a:spcPts val="0"/>
                        </a:spcAft>
                      </a:pPr>
                      <a:r>
                        <a:rPr lang="en-US" sz="1200" dirty="0">
                          <a:solidFill>
                            <a:schemeClr val="accent5">
                              <a:lumMod val="20000"/>
                              <a:lumOff val="80000"/>
                            </a:schemeClr>
                          </a:solidFill>
                          <a:effectLst/>
                        </a:rPr>
                        <a:t>Registration Confirmation (proof of payment)</a:t>
                      </a:r>
                      <a:endParaRPr lang="en-US" sz="1200" dirty="0">
                        <a:solidFill>
                          <a:schemeClr val="accent5">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r>
                        <a:rPr lang="en-US" sz="1200" b="1" dirty="0">
                          <a:effectLst/>
                        </a:rPr>
                        <a:t>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r>
                        <a:rPr lang="en-US" sz="1200" b="1" dirty="0">
                          <a:effectLst/>
                        </a:rPr>
                        <a:t>When applicable;  required</a:t>
                      </a:r>
                      <a:r>
                        <a:rPr lang="en-US" sz="1200" b="1" baseline="0" dirty="0">
                          <a:effectLst/>
                        </a:rPr>
                        <a:t> form of payment method &amp; a zero balance</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extLst>
                  <a:ext uri="{0D108BD9-81ED-4DB2-BD59-A6C34878D82A}">
                    <a16:rowId xmlns:a16="http://schemas.microsoft.com/office/drawing/2014/main" val="10003"/>
                  </a:ext>
                </a:extLst>
              </a:tr>
              <a:tr h="251259">
                <a:tc>
                  <a:txBody>
                    <a:bodyPr/>
                    <a:lstStyle/>
                    <a:p>
                      <a:pPr marL="0" marR="0">
                        <a:lnSpc>
                          <a:spcPct val="115000"/>
                        </a:lnSpc>
                        <a:spcBef>
                          <a:spcPts val="0"/>
                        </a:spcBef>
                        <a:spcAft>
                          <a:spcPts val="0"/>
                        </a:spcAft>
                      </a:pPr>
                      <a:r>
                        <a:rPr lang="en-US" sz="1200" dirty="0">
                          <a:solidFill>
                            <a:schemeClr val="accent5">
                              <a:lumMod val="20000"/>
                              <a:lumOff val="80000"/>
                            </a:schemeClr>
                          </a:solidFill>
                          <a:effectLst/>
                        </a:rPr>
                        <a:t>Actual Carrier Name</a:t>
                      </a:r>
                      <a:endParaRPr lang="en-US" sz="1200" dirty="0">
                        <a:solidFill>
                          <a:schemeClr val="accent5">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r>
                        <a:rPr lang="en-US" sz="1200" b="1" dirty="0">
                          <a:effectLst/>
                        </a:rPr>
                        <a:t>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r>
                        <a:rPr lang="en-US" sz="1200" b="1" dirty="0">
                          <a:effectLst/>
                        </a:rPr>
                        <a:t>When applicable; Name required</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extLst>
                  <a:ext uri="{0D108BD9-81ED-4DB2-BD59-A6C34878D82A}">
                    <a16:rowId xmlns:a16="http://schemas.microsoft.com/office/drawing/2014/main" val="10004"/>
                  </a:ext>
                </a:extLst>
              </a:tr>
              <a:tr h="502520">
                <a:tc>
                  <a:txBody>
                    <a:bodyPr/>
                    <a:lstStyle/>
                    <a:p>
                      <a:pPr marL="0" marR="0">
                        <a:lnSpc>
                          <a:spcPct val="115000"/>
                        </a:lnSpc>
                        <a:spcBef>
                          <a:spcPts val="0"/>
                        </a:spcBef>
                        <a:spcAft>
                          <a:spcPts val="0"/>
                        </a:spcAft>
                      </a:pPr>
                      <a:r>
                        <a:rPr lang="en-US" sz="1200" dirty="0">
                          <a:solidFill>
                            <a:schemeClr val="accent5">
                              <a:lumMod val="20000"/>
                              <a:lumOff val="80000"/>
                            </a:schemeClr>
                          </a:solidFill>
                          <a:effectLst/>
                        </a:rPr>
                        <a:t>Actual Flight/Train or other mode transportation cost (Boarding Pass or receipt from Concur)</a:t>
                      </a:r>
                      <a:endParaRPr lang="en-US" sz="1200" dirty="0">
                        <a:solidFill>
                          <a:schemeClr val="accent5">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r>
                        <a:rPr lang="en-US" sz="1200" b="1" dirty="0">
                          <a:effectLst/>
                        </a:rPr>
                        <a:t>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r>
                        <a:rPr lang="en-US" sz="1200" b="1" dirty="0">
                          <a:effectLst/>
                        </a:rPr>
                        <a:t>Required with all Airfare Purchases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extLst>
                  <a:ext uri="{0D108BD9-81ED-4DB2-BD59-A6C34878D82A}">
                    <a16:rowId xmlns:a16="http://schemas.microsoft.com/office/drawing/2014/main" val="10005"/>
                  </a:ext>
                </a:extLst>
              </a:tr>
              <a:tr h="251259">
                <a:tc>
                  <a:txBody>
                    <a:bodyPr/>
                    <a:lstStyle/>
                    <a:p>
                      <a:pPr marL="0" marR="0">
                        <a:lnSpc>
                          <a:spcPct val="115000"/>
                        </a:lnSpc>
                        <a:spcBef>
                          <a:spcPts val="0"/>
                        </a:spcBef>
                        <a:spcAft>
                          <a:spcPts val="0"/>
                        </a:spcAft>
                      </a:pPr>
                      <a:r>
                        <a:rPr lang="en-US" sz="1200" dirty="0">
                          <a:solidFill>
                            <a:schemeClr val="accent5">
                              <a:lumMod val="20000"/>
                              <a:lumOff val="80000"/>
                            </a:schemeClr>
                          </a:solidFill>
                          <a:effectLst/>
                        </a:rPr>
                        <a:t>Car rental</a:t>
                      </a:r>
                      <a:endParaRPr lang="en-US" sz="1200" dirty="0">
                        <a:solidFill>
                          <a:schemeClr val="accent5">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r>
                        <a:rPr lang="en-US" sz="1200" b="1" dirty="0">
                          <a:effectLst/>
                        </a:rPr>
                        <a:t>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r>
                        <a:rPr lang="en-US" sz="1200" b="1" dirty="0">
                          <a:effectLst/>
                        </a:rPr>
                        <a:t>When applicable</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extLst>
                  <a:ext uri="{0D108BD9-81ED-4DB2-BD59-A6C34878D82A}">
                    <a16:rowId xmlns:a16="http://schemas.microsoft.com/office/drawing/2014/main" val="10006"/>
                  </a:ext>
                </a:extLst>
              </a:tr>
              <a:tr h="251259">
                <a:tc>
                  <a:txBody>
                    <a:bodyPr/>
                    <a:lstStyle/>
                    <a:p>
                      <a:pPr marL="0" marR="0">
                        <a:lnSpc>
                          <a:spcPct val="115000"/>
                        </a:lnSpc>
                        <a:spcBef>
                          <a:spcPts val="0"/>
                        </a:spcBef>
                        <a:spcAft>
                          <a:spcPts val="0"/>
                        </a:spcAft>
                      </a:pPr>
                      <a:r>
                        <a:rPr lang="en-US" sz="1200" dirty="0">
                          <a:solidFill>
                            <a:schemeClr val="accent5">
                              <a:lumMod val="20000"/>
                              <a:lumOff val="80000"/>
                            </a:schemeClr>
                          </a:solidFill>
                          <a:effectLst/>
                        </a:rPr>
                        <a:t>Parking</a:t>
                      </a:r>
                      <a:endParaRPr lang="en-US" sz="1200" dirty="0">
                        <a:solidFill>
                          <a:schemeClr val="accent5">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r>
                        <a:rPr lang="en-US" sz="1200" b="1" dirty="0">
                          <a:effectLst/>
                        </a:rPr>
                        <a:t>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r>
                        <a:rPr lang="en-US" sz="1200" b="1" dirty="0">
                          <a:effectLst/>
                        </a:rPr>
                        <a:t>When applicable</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extLst>
                  <a:ext uri="{0D108BD9-81ED-4DB2-BD59-A6C34878D82A}">
                    <a16:rowId xmlns:a16="http://schemas.microsoft.com/office/drawing/2014/main" val="10007"/>
                  </a:ext>
                </a:extLst>
              </a:tr>
              <a:tr h="251259">
                <a:tc>
                  <a:txBody>
                    <a:bodyPr/>
                    <a:lstStyle/>
                    <a:p>
                      <a:pPr marL="0" marR="0">
                        <a:lnSpc>
                          <a:spcPct val="115000"/>
                        </a:lnSpc>
                        <a:spcBef>
                          <a:spcPts val="0"/>
                        </a:spcBef>
                        <a:spcAft>
                          <a:spcPts val="0"/>
                        </a:spcAft>
                      </a:pPr>
                      <a:r>
                        <a:rPr lang="en-US" sz="1200" dirty="0">
                          <a:solidFill>
                            <a:schemeClr val="accent5">
                              <a:lumMod val="20000"/>
                              <a:lumOff val="80000"/>
                            </a:schemeClr>
                          </a:solidFill>
                          <a:effectLst/>
                        </a:rPr>
                        <a:t>Lodging (itemized by day)</a:t>
                      </a:r>
                      <a:endParaRPr lang="en-US" sz="1200" dirty="0">
                        <a:solidFill>
                          <a:schemeClr val="accent5">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r>
                        <a:rPr lang="en-US" sz="1200" b="1" dirty="0">
                          <a:effectLst/>
                        </a:rPr>
                        <a:t>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r>
                        <a:rPr lang="en-US" sz="1200" b="1" dirty="0">
                          <a:effectLst/>
                        </a:rPr>
                        <a:t>When applicable</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extLst>
                  <a:ext uri="{0D108BD9-81ED-4DB2-BD59-A6C34878D82A}">
                    <a16:rowId xmlns:a16="http://schemas.microsoft.com/office/drawing/2014/main" val="10008"/>
                  </a:ext>
                </a:extLst>
              </a:tr>
              <a:tr h="251259">
                <a:tc>
                  <a:txBody>
                    <a:bodyPr/>
                    <a:lstStyle/>
                    <a:p>
                      <a:pPr marL="0" marR="0">
                        <a:lnSpc>
                          <a:spcPct val="115000"/>
                        </a:lnSpc>
                        <a:spcBef>
                          <a:spcPts val="0"/>
                        </a:spcBef>
                        <a:spcAft>
                          <a:spcPts val="0"/>
                        </a:spcAft>
                      </a:pPr>
                      <a:r>
                        <a:rPr lang="en-US" sz="1200" dirty="0">
                          <a:solidFill>
                            <a:schemeClr val="accent5">
                              <a:lumMod val="20000"/>
                              <a:lumOff val="80000"/>
                            </a:schemeClr>
                          </a:solidFill>
                          <a:effectLst/>
                        </a:rPr>
                        <a:t>MapQuest/Google Maps (exclude campus-to-campus)</a:t>
                      </a:r>
                      <a:endParaRPr lang="en-US" sz="1200" dirty="0">
                        <a:solidFill>
                          <a:schemeClr val="accent5">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r>
                        <a:rPr lang="en-US" sz="1200" b="1" dirty="0">
                          <a:effectLst/>
                        </a:rPr>
                        <a:t>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r>
                        <a:rPr lang="en-US" sz="1200" b="1" dirty="0">
                          <a:effectLst/>
                        </a:rPr>
                        <a:t>When applicable</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extLst>
                  <a:ext uri="{0D108BD9-81ED-4DB2-BD59-A6C34878D82A}">
                    <a16:rowId xmlns:a16="http://schemas.microsoft.com/office/drawing/2014/main" val="10009"/>
                  </a:ext>
                </a:extLst>
              </a:tr>
              <a:tr h="683341">
                <a:tc>
                  <a:txBody>
                    <a:bodyPr/>
                    <a:lstStyle/>
                    <a:p>
                      <a:pPr marL="0" marR="0">
                        <a:lnSpc>
                          <a:spcPct val="115000"/>
                        </a:lnSpc>
                        <a:spcBef>
                          <a:spcPts val="0"/>
                        </a:spcBef>
                        <a:spcAft>
                          <a:spcPts val="0"/>
                        </a:spcAft>
                      </a:pPr>
                      <a:r>
                        <a:rPr lang="en-US" sz="1200" dirty="0">
                          <a:solidFill>
                            <a:schemeClr val="accent5">
                              <a:lumMod val="20000"/>
                              <a:lumOff val="80000"/>
                            </a:schemeClr>
                          </a:solidFill>
                          <a:effectLst/>
                        </a:rPr>
                        <a:t>Meal Allowances (detailed itemized receipt by day)</a:t>
                      </a:r>
                      <a:endParaRPr lang="en-US" sz="1200" dirty="0">
                        <a:solidFill>
                          <a:schemeClr val="accent5">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r>
                        <a:rPr lang="en-US" sz="1200" b="1" dirty="0">
                          <a:effectLst/>
                        </a:rPr>
                        <a:t>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r>
                        <a:rPr lang="en-US" sz="1200" b="1" dirty="0">
                          <a:effectLst/>
                        </a:rPr>
                        <a:t>When applicable; GSA rate for 1</a:t>
                      </a:r>
                      <a:r>
                        <a:rPr lang="en-US" sz="1200" b="1" baseline="30000" dirty="0">
                          <a:effectLst/>
                        </a:rPr>
                        <a:t>st</a:t>
                      </a:r>
                      <a:r>
                        <a:rPr lang="en-US" sz="1200" b="1" dirty="0">
                          <a:effectLst/>
                        </a:rPr>
                        <a:t> &amp; last day is 75% of maximum allowance</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extLst>
                  <a:ext uri="{0D108BD9-81ED-4DB2-BD59-A6C34878D82A}">
                    <a16:rowId xmlns:a16="http://schemas.microsoft.com/office/drawing/2014/main" val="10010"/>
                  </a:ext>
                </a:extLst>
              </a:tr>
              <a:tr h="251259">
                <a:tc>
                  <a:txBody>
                    <a:bodyPr/>
                    <a:lstStyle/>
                    <a:p>
                      <a:pPr marL="0" marR="0">
                        <a:lnSpc>
                          <a:spcPct val="115000"/>
                        </a:lnSpc>
                        <a:spcBef>
                          <a:spcPts val="0"/>
                        </a:spcBef>
                        <a:spcAft>
                          <a:spcPts val="0"/>
                        </a:spcAft>
                      </a:pPr>
                      <a:r>
                        <a:rPr lang="en-US" sz="1200" dirty="0">
                          <a:solidFill>
                            <a:schemeClr val="accent5">
                              <a:lumMod val="20000"/>
                              <a:lumOff val="80000"/>
                            </a:schemeClr>
                          </a:solidFill>
                          <a:effectLst/>
                        </a:rPr>
                        <a:t>Membership fees</a:t>
                      </a:r>
                      <a:endParaRPr lang="en-US" sz="1200" dirty="0">
                        <a:solidFill>
                          <a:schemeClr val="accent5">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r>
                        <a:rPr lang="en-US" sz="1200" b="1" dirty="0">
                          <a:effectLst/>
                        </a:rPr>
                        <a:t>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r>
                        <a:rPr lang="en-US" sz="1200" b="1" dirty="0">
                          <a:effectLst/>
                        </a:rPr>
                        <a:t>When applicable</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extLst>
                  <a:ext uri="{0D108BD9-81ED-4DB2-BD59-A6C34878D82A}">
                    <a16:rowId xmlns:a16="http://schemas.microsoft.com/office/drawing/2014/main" val="10011"/>
                  </a:ext>
                </a:extLst>
              </a:tr>
              <a:tr h="251259">
                <a:tc>
                  <a:txBody>
                    <a:bodyPr/>
                    <a:lstStyle/>
                    <a:p>
                      <a:pPr marL="0" marR="0">
                        <a:lnSpc>
                          <a:spcPct val="115000"/>
                        </a:lnSpc>
                        <a:spcBef>
                          <a:spcPts val="0"/>
                        </a:spcBef>
                        <a:spcAft>
                          <a:spcPts val="0"/>
                        </a:spcAft>
                      </a:pPr>
                      <a:r>
                        <a:rPr lang="en-US" sz="1200" dirty="0">
                          <a:solidFill>
                            <a:schemeClr val="accent5">
                              <a:lumMod val="20000"/>
                              <a:lumOff val="80000"/>
                            </a:schemeClr>
                          </a:solidFill>
                          <a:effectLst/>
                        </a:rPr>
                        <a:t>Miscellaneous Expenses (i.e. shuttle, taxi, tolls, etc.)</a:t>
                      </a:r>
                      <a:endParaRPr lang="en-US" sz="1200" dirty="0">
                        <a:solidFill>
                          <a:schemeClr val="accent5">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r>
                        <a:rPr lang="en-US" sz="1200" b="1" dirty="0">
                          <a:effectLst/>
                        </a:rPr>
                        <a:t>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r>
                        <a:rPr lang="en-US" sz="1200" b="1" dirty="0">
                          <a:effectLst/>
                        </a:rPr>
                        <a:t>When applicable</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extLst>
                  <a:ext uri="{0D108BD9-81ED-4DB2-BD59-A6C34878D82A}">
                    <a16:rowId xmlns:a16="http://schemas.microsoft.com/office/drawing/2014/main" val="10012"/>
                  </a:ext>
                </a:extLst>
              </a:tr>
              <a:tr h="502520">
                <a:tc>
                  <a:txBody>
                    <a:bodyPr/>
                    <a:lstStyle/>
                    <a:p>
                      <a:pPr marL="0" marR="0">
                        <a:lnSpc>
                          <a:spcPct val="115000"/>
                        </a:lnSpc>
                        <a:spcBef>
                          <a:spcPts val="0"/>
                        </a:spcBef>
                        <a:spcAft>
                          <a:spcPts val="0"/>
                        </a:spcAft>
                      </a:pPr>
                      <a:r>
                        <a:rPr lang="en-US" sz="1200" dirty="0">
                          <a:solidFill>
                            <a:schemeClr val="accent5">
                              <a:lumMod val="20000"/>
                              <a:lumOff val="80000"/>
                            </a:schemeClr>
                          </a:solidFill>
                          <a:effectLst/>
                        </a:rPr>
                        <a:t>Proof of Conference Attendance &amp; Synopsis  </a:t>
                      </a:r>
                    </a:p>
                    <a:p>
                      <a:pPr marL="0" marR="0">
                        <a:lnSpc>
                          <a:spcPct val="115000"/>
                        </a:lnSpc>
                        <a:spcBef>
                          <a:spcPts val="0"/>
                        </a:spcBef>
                        <a:spcAft>
                          <a:spcPts val="0"/>
                        </a:spcAft>
                      </a:pPr>
                      <a:r>
                        <a:rPr lang="en-US" sz="1200" dirty="0">
                          <a:solidFill>
                            <a:schemeClr val="accent5">
                              <a:lumMod val="20000"/>
                              <a:lumOff val="80000"/>
                            </a:schemeClr>
                          </a:solidFill>
                          <a:effectLst/>
                        </a:rPr>
                        <a:t>(i.e. badge, agenda)</a:t>
                      </a:r>
                      <a:endParaRPr lang="en-US" sz="1200" dirty="0">
                        <a:solidFill>
                          <a:schemeClr val="accent5">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r>
                        <a:rPr lang="en-US" sz="1200" b="1" dirty="0">
                          <a:effectLst/>
                        </a:rPr>
                        <a:t>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r>
                        <a:rPr lang="en-US" sz="1200" b="1" dirty="0">
                          <a:effectLst/>
                        </a:rPr>
                        <a:t>When applicable</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extLst>
                  <a:ext uri="{0D108BD9-81ED-4DB2-BD59-A6C34878D82A}">
                    <a16:rowId xmlns:a16="http://schemas.microsoft.com/office/drawing/2014/main" val="10013"/>
                  </a:ext>
                </a:extLst>
              </a:tr>
              <a:tr h="753780">
                <a:tc>
                  <a:txBody>
                    <a:bodyPr/>
                    <a:lstStyle/>
                    <a:p>
                      <a:pPr marL="0" marR="0">
                        <a:lnSpc>
                          <a:spcPct val="115000"/>
                        </a:lnSpc>
                        <a:spcBef>
                          <a:spcPts val="0"/>
                        </a:spcBef>
                        <a:spcAft>
                          <a:spcPts val="0"/>
                        </a:spcAft>
                      </a:pPr>
                      <a:r>
                        <a:rPr lang="en-US" sz="1200" dirty="0">
                          <a:solidFill>
                            <a:schemeClr val="accent5">
                              <a:lumMod val="20000"/>
                              <a:lumOff val="80000"/>
                            </a:schemeClr>
                          </a:solidFill>
                          <a:effectLst/>
                        </a:rPr>
                        <a:t>Special Note: All Travel Expense Report requests must be submitted within </a:t>
                      </a:r>
                      <a:r>
                        <a:rPr lang="en-US" sz="1200" u="sng" dirty="0">
                          <a:solidFill>
                            <a:schemeClr val="accent5">
                              <a:lumMod val="20000"/>
                              <a:lumOff val="80000"/>
                            </a:schemeClr>
                          </a:solidFill>
                          <a:effectLst/>
                        </a:rPr>
                        <a:t>15 days</a:t>
                      </a:r>
                      <a:r>
                        <a:rPr lang="en-US" sz="1200" dirty="0">
                          <a:solidFill>
                            <a:schemeClr val="accent5">
                              <a:lumMod val="20000"/>
                              <a:lumOff val="80000"/>
                            </a:schemeClr>
                          </a:solidFill>
                          <a:effectLst/>
                        </a:rPr>
                        <a:t> from your last day of travel or purchase.</a:t>
                      </a:r>
                      <a:endParaRPr lang="en-US" sz="1200" dirty="0">
                        <a:solidFill>
                          <a:schemeClr val="accent5">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200" b="1" dirty="0">
                          <a:effectLst/>
                        </a:rPr>
                        <a:t>Per</a:t>
                      </a:r>
                      <a:r>
                        <a:rPr lang="en-US" sz="1200" b="1" baseline="0" dirty="0">
                          <a:effectLst/>
                        </a:rPr>
                        <a:t> the Travel Reimbursement Expense policy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1692" marR="61692" marT="0" marB="0"/>
                </a:tc>
                <a:extLst>
                  <a:ext uri="{0D108BD9-81ED-4DB2-BD59-A6C34878D82A}">
                    <a16:rowId xmlns:a16="http://schemas.microsoft.com/office/drawing/2014/main" val="10014"/>
                  </a:ext>
                </a:extLst>
              </a:tr>
            </a:tbl>
          </a:graphicData>
        </a:graphic>
      </p:graphicFrame>
      <p:sp>
        <p:nvSpPr>
          <p:cNvPr id="3" name="Rectangle 2"/>
          <p:cNvSpPr/>
          <p:nvPr/>
        </p:nvSpPr>
        <p:spPr>
          <a:xfrm>
            <a:off x="224851" y="383298"/>
            <a:ext cx="3882453" cy="4832092"/>
          </a:xfrm>
          <a:prstGeom prst="rect">
            <a:avLst/>
          </a:prstGeom>
          <a:noFill/>
        </p:spPr>
        <p:txBody>
          <a:bodyPr wrap="square" lIns="91440" tIns="45720" rIns="91440" bIns="45720">
            <a:spAutoFit/>
          </a:bodyPr>
          <a:lstStyle/>
          <a:p>
            <a:pPr algn="ctr"/>
            <a:r>
              <a:rPr lang="en-US" sz="4400" b="1" cap="none" spc="0" dirty="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rPr>
              <a:t>Trave</a:t>
            </a:r>
            <a:r>
              <a:rPr lang="en-US" sz="4400" b="1" dirty="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rPr>
              <a:t>l </a:t>
            </a:r>
          </a:p>
          <a:p>
            <a:pPr algn="ctr"/>
            <a:r>
              <a:rPr lang="en-US" sz="4400" b="1" dirty="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rPr>
              <a:t>Expense</a:t>
            </a:r>
          </a:p>
          <a:p>
            <a:pPr algn="ctr"/>
            <a:r>
              <a:rPr lang="en-US" sz="4400" b="1" dirty="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rPr>
              <a:t>Reimbursement</a:t>
            </a:r>
          </a:p>
          <a:p>
            <a:pPr algn="ctr"/>
            <a:r>
              <a:rPr lang="en-US" sz="4400" b="1" dirty="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rPr>
              <a:t>Report</a:t>
            </a:r>
          </a:p>
          <a:p>
            <a:pPr algn="ctr"/>
            <a:r>
              <a:rPr lang="en-US" sz="4400" b="1" dirty="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rPr>
              <a:t>Detailed</a:t>
            </a:r>
          </a:p>
          <a:p>
            <a:pPr algn="ctr"/>
            <a:r>
              <a:rPr lang="en-US" sz="4400" b="1" cap="none" spc="0" dirty="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rPr>
              <a:t>Check</a:t>
            </a:r>
          </a:p>
          <a:p>
            <a:pPr algn="ctr"/>
            <a:r>
              <a:rPr lang="en-US" sz="4400" b="1" cap="none" spc="0" dirty="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rPr>
              <a:t>List</a:t>
            </a:r>
          </a:p>
        </p:txBody>
      </p:sp>
      <p:sp>
        <p:nvSpPr>
          <p:cNvPr id="2" name="TextBox 1">
            <a:extLst>
              <a:ext uri="{FF2B5EF4-FFF2-40B4-BE49-F238E27FC236}">
                <a16:creationId xmlns:a16="http://schemas.microsoft.com/office/drawing/2014/main" id="{AD8CD5A9-ABA5-49A3-AB47-1929D83F4FA5}"/>
              </a:ext>
            </a:extLst>
          </p:cNvPr>
          <p:cNvSpPr txBox="1"/>
          <p:nvPr/>
        </p:nvSpPr>
        <p:spPr>
          <a:xfrm>
            <a:off x="2453559" y="5598684"/>
            <a:ext cx="1905918" cy="253916"/>
          </a:xfrm>
          <a:prstGeom prst="rect">
            <a:avLst/>
          </a:prstGeom>
          <a:noFill/>
        </p:spPr>
        <p:txBody>
          <a:bodyPr wrap="square" rtlCol="0">
            <a:spAutoFit/>
          </a:bodyPr>
          <a:lstStyle/>
          <a:p>
            <a:r>
              <a:rPr lang="en-US" sz="1050" dirty="0"/>
              <a:t>Link to diagram: </a:t>
            </a:r>
            <a:r>
              <a:rPr lang="en-US" sz="1050" dirty="0">
                <a:hlinkClick r:id="rId2"/>
              </a:rPr>
              <a:t>TE Check List</a:t>
            </a:r>
            <a:r>
              <a:rPr lang="en-US" sz="1050" dirty="0"/>
              <a:t> </a:t>
            </a:r>
          </a:p>
        </p:txBody>
      </p:sp>
    </p:spTree>
    <p:extLst>
      <p:ext uri="{BB962C8B-B14F-4D97-AF65-F5344CB8AC3E}">
        <p14:creationId xmlns:p14="http://schemas.microsoft.com/office/powerpoint/2010/main" val="385159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4"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A1CD906F-67CF-47E1-85E8-C47003925A1A}"/>
              </a:ext>
            </a:extLst>
          </p:cNvPr>
          <p:cNvGraphicFramePr>
            <a:graphicFrameLocks noGrp="1"/>
          </p:cNvGraphicFramePr>
          <p:nvPr>
            <p:extLst>
              <p:ext uri="{D42A27DB-BD31-4B8C-83A1-F6EECF244321}">
                <p14:modId xmlns:p14="http://schemas.microsoft.com/office/powerpoint/2010/main" val="271535818"/>
              </p:ext>
            </p:extLst>
          </p:nvPr>
        </p:nvGraphicFramePr>
        <p:xfrm>
          <a:off x="2215128" y="-1"/>
          <a:ext cx="7562192" cy="6920359"/>
        </p:xfrm>
        <a:graphic>
          <a:graphicData uri="http://schemas.openxmlformats.org/drawingml/2006/table">
            <a:tbl>
              <a:tblPr firstRow="1" firstCol="1" bandRow="1"/>
              <a:tblGrid>
                <a:gridCol w="709674">
                  <a:extLst>
                    <a:ext uri="{9D8B030D-6E8A-4147-A177-3AD203B41FA5}">
                      <a16:colId xmlns:a16="http://schemas.microsoft.com/office/drawing/2014/main" val="2067056534"/>
                    </a:ext>
                  </a:extLst>
                </a:gridCol>
                <a:gridCol w="6852518">
                  <a:extLst>
                    <a:ext uri="{9D8B030D-6E8A-4147-A177-3AD203B41FA5}">
                      <a16:colId xmlns:a16="http://schemas.microsoft.com/office/drawing/2014/main" val="3325861595"/>
                    </a:ext>
                  </a:extLst>
                </a:gridCol>
              </a:tblGrid>
              <a:tr h="219540">
                <a:tc gridSpan="2">
                  <a:txBody>
                    <a:bodyPr/>
                    <a:lstStyle/>
                    <a:p>
                      <a:pPr marL="0" marR="0" algn="ctr" fontAlgn="b">
                        <a:lnSpc>
                          <a:spcPct val="107000"/>
                        </a:lnSpc>
                        <a:spcBef>
                          <a:spcPts val="1200"/>
                        </a:spcBef>
                        <a:spcAft>
                          <a:spcPts val="800"/>
                        </a:spcAft>
                      </a:pPr>
                      <a:r>
                        <a:rPr lang="en-US" sz="1600" b="1" i="0" u="none" strike="noStrike" spc="200" baseline="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Travel Expense Reimbursement Requirement Documents – Job Aid</a:t>
                      </a:r>
                      <a:endParaRPr lang="en-US" sz="1600" b="0" i="0" u="none" strike="noStrike" spc="200" baseline="0" dirty="0">
                        <a:effectLst/>
                        <a:latin typeface="Arial" panose="020B0604020202020204" pitchFamily="34" charset="0"/>
                      </a:endParaRPr>
                    </a:p>
                  </a:txBody>
                  <a:tcPr marL="65049" marR="65049" marT="32524" marB="32524">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159825054"/>
                  </a:ext>
                </a:extLst>
              </a:tr>
              <a:tr h="0">
                <a:tc gridSpan="2">
                  <a:txBody>
                    <a:bodyPr/>
                    <a:lstStyle/>
                    <a:p>
                      <a:pPr marL="0" marR="0" algn="l" fontAlgn="b">
                        <a:lnSpc>
                          <a:spcPct val="107000"/>
                        </a:lnSpc>
                        <a:spcBef>
                          <a:spcPts val="0"/>
                        </a:spcBef>
                        <a:spcAft>
                          <a:spcPts val="0"/>
                        </a:spcAft>
                      </a:pPr>
                      <a:r>
                        <a:rPr lang="en-US" sz="2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300" b="0" i="0" u="none" strike="noStrike" dirty="0">
                        <a:effectLst/>
                        <a:latin typeface="Arial" panose="020B0604020202020204" pitchFamily="34" charset="0"/>
                      </a:endParaRPr>
                    </a:p>
                  </a:txBody>
                  <a:tcPr marL="65049" marR="65049" marT="32524" marB="32524">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0000"/>
                    </a:solidFill>
                  </a:tcPr>
                </a:tc>
                <a:tc hMerge="1">
                  <a:txBody>
                    <a:bodyPr/>
                    <a:lstStyle/>
                    <a:p>
                      <a:endParaRPr lang="en-US"/>
                    </a:p>
                  </a:txBody>
                  <a:tcPr/>
                </a:tc>
                <a:extLst>
                  <a:ext uri="{0D108BD9-81ED-4DB2-BD59-A6C34878D82A}">
                    <a16:rowId xmlns:a16="http://schemas.microsoft.com/office/drawing/2014/main" val="4142318038"/>
                  </a:ext>
                </a:extLst>
              </a:tr>
              <a:tr h="209647">
                <a:tc gridSpan="2">
                  <a:txBody>
                    <a:bodyPr/>
                    <a:lstStyle/>
                    <a:p>
                      <a:pPr marL="0" marR="0" algn="l" fontAlgn="b">
                        <a:lnSpc>
                          <a:spcPct val="107000"/>
                        </a:lnSpc>
                        <a:spcBef>
                          <a:spcPts val="0"/>
                        </a:spcBef>
                        <a:spcAft>
                          <a:spcPts val="0"/>
                        </a:spcAft>
                      </a:pPr>
                      <a:r>
                        <a:rPr lang="en-US" sz="1100" b="1"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b="1"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Education Required Documents;</a:t>
                      </a:r>
                      <a:endParaRPr lang="en-US" sz="1200" b="0" i="0" u="none" strike="noStrike" dirty="0">
                        <a:effectLst/>
                        <a:latin typeface="Arial" panose="020B0604020202020204" pitchFamily="34" charset="0"/>
                      </a:endParaRPr>
                    </a:p>
                  </a:txBody>
                  <a:tcPr marL="65049" marR="65049" marT="32524" marB="32524">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hMerge="1">
                  <a:txBody>
                    <a:bodyPr/>
                    <a:lstStyle/>
                    <a:p>
                      <a:endParaRPr lang="en-US"/>
                    </a:p>
                  </a:txBody>
                  <a:tcPr/>
                </a:tc>
                <a:extLst>
                  <a:ext uri="{0D108BD9-81ED-4DB2-BD59-A6C34878D82A}">
                    <a16:rowId xmlns:a16="http://schemas.microsoft.com/office/drawing/2014/main" val="4104678808"/>
                  </a:ext>
                </a:extLst>
              </a:tr>
              <a:tr h="160409">
                <a:tc>
                  <a:txBody>
                    <a:bodyPr/>
                    <a:lstStyle/>
                    <a:p>
                      <a:pPr marL="0" marR="0" algn="r" fontAlgn="b">
                        <a:lnSpc>
                          <a:spcPct val="107000"/>
                        </a:lnSpc>
                        <a:spcBef>
                          <a:spcPts val="0"/>
                        </a:spcBef>
                        <a:spcAft>
                          <a:spcPts val="0"/>
                        </a:spcAft>
                      </a:pPr>
                      <a:r>
                        <a:rPr lang="en-US" sz="8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300" b="0" i="0" u="none" strike="noStrike">
                        <a:effectLst/>
                        <a:latin typeface="Arial" panose="020B0604020202020204" pitchFamily="34" charset="0"/>
                      </a:endParaRPr>
                    </a:p>
                  </a:txBody>
                  <a:tcPr marL="48786" marR="48786" marT="6776"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n-US" sz="11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Course start &amp; end date</a:t>
                      </a:r>
                      <a:endParaRPr lang="en-US" sz="1100" b="0" i="0" u="none" strike="noStrike">
                        <a:effectLst/>
                        <a:latin typeface="Arial" panose="020B0604020202020204" pitchFamily="34" charset="0"/>
                      </a:endParaRPr>
                    </a:p>
                  </a:txBody>
                  <a:tcPr marL="48786" marR="48786" marT="6776"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6341171"/>
                  </a:ext>
                </a:extLst>
              </a:tr>
              <a:tr h="160409">
                <a:tc>
                  <a:txBody>
                    <a:bodyPr/>
                    <a:lstStyle/>
                    <a:p>
                      <a:pPr marL="0" marR="0" algn="r" fontAlgn="b">
                        <a:lnSpc>
                          <a:spcPct val="107000"/>
                        </a:lnSpc>
                        <a:spcBef>
                          <a:spcPts val="0"/>
                        </a:spcBef>
                        <a:spcAft>
                          <a:spcPts val="0"/>
                        </a:spcAft>
                      </a:pPr>
                      <a:r>
                        <a:rPr lang="en-US" sz="8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300" b="0" i="0" u="none" strike="noStrike">
                        <a:effectLst/>
                        <a:latin typeface="Arial" panose="020B0604020202020204" pitchFamily="34" charset="0"/>
                      </a:endParaRPr>
                    </a:p>
                  </a:txBody>
                  <a:tcPr marL="48786" marR="48786" marT="6776"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n-US" sz="11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Course description</a:t>
                      </a:r>
                      <a:endParaRPr lang="en-US" sz="1100" b="0" i="0" u="none" strike="noStrike">
                        <a:effectLst/>
                        <a:latin typeface="Arial" panose="020B0604020202020204" pitchFamily="34" charset="0"/>
                      </a:endParaRPr>
                    </a:p>
                  </a:txBody>
                  <a:tcPr marL="48786" marR="48786" marT="6776"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3839365"/>
                  </a:ext>
                </a:extLst>
              </a:tr>
              <a:tr h="160409">
                <a:tc>
                  <a:txBody>
                    <a:bodyPr/>
                    <a:lstStyle/>
                    <a:p>
                      <a:pPr marL="0" marR="0" algn="r" fontAlgn="b">
                        <a:lnSpc>
                          <a:spcPct val="107000"/>
                        </a:lnSpc>
                        <a:spcBef>
                          <a:spcPts val="0"/>
                        </a:spcBef>
                        <a:spcAft>
                          <a:spcPts val="0"/>
                        </a:spcAft>
                      </a:pPr>
                      <a:r>
                        <a:rPr lang="en-US" sz="8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300" b="0" i="0" u="none" strike="noStrike">
                        <a:effectLst/>
                        <a:latin typeface="Arial" panose="020B0604020202020204" pitchFamily="34" charset="0"/>
                      </a:endParaRPr>
                    </a:p>
                  </a:txBody>
                  <a:tcPr marL="48786" marR="48786" marT="6776"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n-US" sz="11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Account statement showing cost of tuition per course</a:t>
                      </a:r>
                      <a:endParaRPr lang="en-US" sz="1100" b="0" i="0" u="none" strike="noStrike">
                        <a:effectLst/>
                        <a:latin typeface="Arial" panose="020B0604020202020204" pitchFamily="34" charset="0"/>
                      </a:endParaRPr>
                    </a:p>
                  </a:txBody>
                  <a:tcPr marL="48786" marR="48786" marT="6776"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8539002"/>
                  </a:ext>
                </a:extLst>
              </a:tr>
              <a:tr h="160409">
                <a:tc>
                  <a:txBody>
                    <a:bodyPr/>
                    <a:lstStyle/>
                    <a:p>
                      <a:pPr marL="0" marR="0" algn="r" fontAlgn="b">
                        <a:lnSpc>
                          <a:spcPct val="107000"/>
                        </a:lnSpc>
                        <a:spcBef>
                          <a:spcPts val="0"/>
                        </a:spcBef>
                        <a:spcAft>
                          <a:spcPts val="0"/>
                        </a:spcAft>
                      </a:pPr>
                      <a:r>
                        <a:rPr lang="en-US" sz="8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300" b="0" i="0" u="none" strike="noStrike">
                        <a:effectLst/>
                        <a:latin typeface="Arial" panose="020B0604020202020204" pitchFamily="34" charset="0"/>
                      </a:endParaRPr>
                    </a:p>
                  </a:txBody>
                  <a:tcPr marL="48786" marR="48786" marT="6776"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n-US" sz="11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Tuition application </a:t>
                      </a:r>
                      <a:endParaRPr lang="en-US" sz="1100" b="0" i="0" u="none" strike="noStrike">
                        <a:effectLst/>
                        <a:latin typeface="Arial" panose="020B0604020202020204" pitchFamily="34" charset="0"/>
                      </a:endParaRPr>
                    </a:p>
                  </a:txBody>
                  <a:tcPr marL="48786" marR="48786" marT="6776"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6851002"/>
                  </a:ext>
                </a:extLst>
              </a:tr>
              <a:tr h="160409">
                <a:tc>
                  <a:txBody>
                    <a:bodyPr/>
                    <a:lstStyle/>
                    <a:p>
                      <a:pPr marL="0" marR="0" algn="r" fontAlgn="b">
                        <a:lnSpc>
                          <a:spcPct val="107000"/>
                        </a:lnSpc>
                        <a:spcBef>
                          <a:spcPts val="0"/>
                        </a:spcBef>
                        <a:spcAft>
                          <a:spcPts val="0"/>
                        </a:spcAft>
                      </a:pPr>
                      <a:r>
                        <a:rPr lang="en-US" sz="8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1300" b="0" i="0" u="none" strike="noStrike">
                        <a:effectLst/>
                        <a:latin typeface="Arial" panose="020B0604020202020204" pitchFamily="34" charset="0"/>
                      </a:endParaRPr>
                    </a:p>
                  </a:txBody>
                  <a:tcPr marL="48786" marR="48786" marT="6776"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n-US" sz="11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*if applicable* cost of books and supplies ONLY for Local 1600 Union Members</a:t>
                      </a:r>
                      <a:endParaRPr lang="en-US" sz="1100" b="0" i="0" u="none" strike="noStrike" dirty="0">
                        <a:effectLst/>
                        <a:latin typeface="Arial" panose="020B0604020202020204" pitchFamily="34" charset="0"/>
                      </a:endParaRPr>
                    </a:p>
                  </a:txBody>
                  <a:tcPr marL="48786" marR="48786" marT="6776"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9547004"/>
                  </a:ext>
                </a:extLst>
              </a:tr>
              <a:tr h="230291">
                <a:tc gridSpan="2">
                  <a:txBody>
                    <a:bodyPr/>
                    <a:lstStyle/>
                    <a:p>
                      <a:pPr marL="0" marR="0" algn="l" fontAlgn="ctr">
                        <a:lnSpc>
                          <a:spcPct val="107000"/>
                        </a:lnSpc>
                        <a:spcBef>
                          <a:spcPts val="0"/>
                        </a:spcBef>
                        <a:spcAft>
                          <a:spcPts val="0"/>
                        </a:spcAft>
                      </a:pPr>
                      <a:r>
                        <a:rPr lang="en-US" sz="1100" b="1"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b="1"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Professional Membership Required Documents;</a:t>
                      </a:r>
                      <a:endParaRPr lang="en-US" sz="1200" b="0" i="0" u="none" strike="noStrike" dirty="0">
                        <a:effectLst/>
                        <a:latin typeface="Arial" panose="020B0604020202020204" pitchFamily="34" charset="0"/>
                      </a:endParaRPr>
                    </a:p>
                  </a:txBody>
                  <a:tcPr marL="65049" marR="65049" marT="32524" marB="32524">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hMerge="1">
                  <a:txBody>
                    <a:bodyPr/>
                    <a:lstStyle/>
                    <a:p>
                      <a:endParaRPr lang="en-US"/>
                    </a:p>
                  </a:txBody>
                  <a:tcPr/>
                </a:tc>
                <a:extLst>
                  <a:ext uri="{0D108BD9-81ED-4DB2-BD59-A6C34878D82A}">
                    <a16:rowId xmlns:a16="http://schemas.microsoft.com/office/drawing/2014/main" val="1698191051"/>
                  </a:ext>
                </a:extLst>
              </a:tr>
              <a:tr h="543247">
                <a:tc>
                  <a:txBody>
                    <a:bodyPr/>
                    <a:lstStyle/>
                    <a:p>
                      <a:pPr marL="0" marR="0" algn="r" fontAlgn="ctr">
                        <a:lnSpc>
                          <a:spcPct val="107000"/>
                        </a:lnSpc>
                        <a:spcBef>
                          <a:spcPts val="0"/>
                        </a:spcBef>
                        <a:spcAft>
                          <a:spcPts val="0"/>
                        </a:spcAft>
                      </a:pPr>
                      <a:r>
                        <a:rPr lang="en-US" sz="8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300" b="0" i="0" u="none" strike="noStrike">
                        <a:effectLst/>
                        <a:latin typeface="Arial" panose="020B0604020202020204" pitchFamily="34" charset="0"/>
                      </a:endParaRPr>
                    </a:p>
                  </a:txBody>
                  <a:tcPr marL="48786" marR="48786" marT="6776"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n-US" sz="11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 Union and Non-Union - Professional Membership Request form</a:t>
                      </a:r>
                      <a:endParaRPr lang="en-US" sz="1100" b="0" i="0" u="none" strike="noStrike">
                        <a:effectLst/>
                        <a:latin typeface="Arial" panose="020B0604020202020204" pitchFamily="34" charset="0"/>
                      </a:endParaRPr>
                    </a:p>
                    <a:p>
                      <a:pPr marL="0" marR="0" algn="l" fontAlgn="ctr">
                        <a:lnSpc>
                          <a:spcPct val="107000"/>
                        </a:lnSpc>
                        <a:spcBef>
                          <a:spcPts val="0"/>
                        </a:spcBef>
                        <a:spcAft>
                          <a:spcPts val="0"/>
                        </a:spcAft>
                      </a:pPr>
                      <a:r>
                        <a:rPr lang="en-US" sz="1100" b="0" i="0" u="sng" strike="noStrike">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2"/>
                        </a:rPr>
                        <a:t>Prof Dev Membership Form</a:t>
                      </a:r>
                      <a:r>
                        <a:rPr lang="en-US" sz="11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b="0" i="0" u="none" strike="noStrike">
                        <a:effectLst/>
                        <a:latin typeface="Arial" panose="020B0604020202020204" pitchFamily="34" charset="0"/>
                      </a:endParaRPr>
                    </a:p>
                    <a:p>
                      <a:pPr marL="347472" marR="0" indent="-347472" algn="l" fontAlgn="ctr">
                        <a:lnSpc>
                          <a:spcPct val="107000"/>
                        </a:lnSpc>
                        <a:spcBef>
                          <a:spcPts val="0"/>
                        </a:spcBef>
                        <a:spcAft>
                          <a:spcPts val="0"/>
                        </a:spcAft>
                      </a:pPr>
                      <a:r>
                        <a:rPr lang="en-US" sz="11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Union requests - this is the only form needed to make a purchase because it substitutes as your TA</a:t>
                      </a:r>
                      <a:endParaRPr lang="en-US" sz="1100" b="0" i="0" u="none" strike="noStrike">
                        <a:effectLst/>
                        <a:latin typeface="Arial" panose="020B0604020202020204" pitchFamily="34" charset="0"/>
                      </a:endParaRPr>
                    </a:p>
                    <a:p>
                      <a:pPr marL="347472" marR="0" indent="-347472" algn="l" fontAlgn="ctr">
                        <a:lnSpc>
                          <a:spcPct val="107000"/>
                        </a:lnSpc>
                        <a:spcBef>
                          <a:spcPts val="0"/>
                        </a:spcBef>
                        <a:spcAft>
                          <a:spcPts val="0"/>
                        </a:spcAft>
                      </a:pPr>
                      <a:r>
                        <a:rPr lang="en-US" sz="11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Please attach this form and your proof of payment to your TE when seeking expense reimbursement</a:t>
                      </a:r>
                      <a:endParaRPr lang="en-US" sz="1100" b="0" i="0" u="none" strike="noStrike">
                        <a:effectLst/>
                        <a:latin typeface="Arial" panose="020B0604020202020204" pitchFamily="34" charset="0"/>
                      </a:endParaRPr>
                    </a:p>
                  </a:txBody>
                  <a:tcPr marL="48786" marR="48786" marT="6776"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5999193"/>
                  </a:ext>
                </a:extLst>
              </a:tr>
              <a:tr h="218682">
                <a:tc gridSpan="2">
                  <a:txBody>
                    <a:bodyPr/>
                    <a:lstStyle/>
                    <a:p>
                      <a:pPr marL="347472" marR="0" indent="-347472" algn="l" fontAlgn="ctr">
                        <a:lnSpc>
                          <a:spcPct val="107000"/>
                        </a:lnSpc>
                        <a:spcBef>
                          <a:spcPts val="0"/>
                        </a:spcBef>
                        <a:spcAft>
                          <a:spcPts val="0"/>
                        </a:spcAft>
                        <a:buClrTx/>
                        <a:buSzPts val="1100"/>
                        <a:buFont typeface="Wingdings" panose="05000000000000000000" pitchFamily="2" charset="2"/>
                        <a:buChar char="Ø"/>
                      </a:pPr>
                      <a:r>
                        <a:rPr lang="en-US" sz="11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Prepaids- only non-union funded request requires the payable to and the remittance addresses to be in or added/updated in the PeopleSoft (PS) Systems vendor dbase</a:t>
                      </a:r>
                      <a:endParaRPr lang="en-US" sz="1100" b="0" i="0" u="none" strike="noStrike">
                        <a:effectLst/>
                        <a:latin typeface="Arial" panose="020B0604020202020204" pitchFamily="34" charset="0"/>
                      </a:endParaRPr>
                    </a:p>
                  </a:txBody>
                  <a:tcPr marL="65049" marR="65049" marT="32524" marB="32524">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09166449"/>
                  </a:ext>
                </a:extLst>
              </a:tr>
              <a:tr h="218682">
                <a:tc gridSpan="2">
                  <a:txBody>
                    <a:bodyPr/>
                    <a:lstStyle/>
                    <a:p>
                      <a:pPr marL="347472" marR="0" indent="-347472" algn="l" fontAlgn="ctr">
                        <a:lnSpc>
                          <a:spcPct val="107000"/>
                        </a:lnSpc>
                        <a:spcBef>
                          <a:spcPts val="0"/>
                        </a:spcBef>
                        <a:spcAft>
                          <a:spcPts val="0"/>
                        </a:spcAft>
                        <a:buClrTx/>
                        <a:buSzPts val="1100"/>
                        <a:buFont typeface="Wingdings" panose="05000000000000000000" pitchFamily="2" charset="2"/>
                        <a:buChar char="Ø"/>
                      </a:pPr>
                      <a:r>
                        <a:rPr lang="en-US" sz="11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If membership fees are associated with a conference cost the Professional Membership Request form is required</a:t>
                      </a:r>
                      <a:endParaRPr lang="en-US" sz="1100" b="0" i="0" u="none" strike="noStrike">
                        <a:effectLst/>
                        <a:latin typeface="Arial" panose="020B0604020202020204" pitchFamily="34" charset="0"/>
                      </a:endParaRPr>
                    </a:p>
                  </a:txBody>
                  <a:tcPr marL="65049" marR="65049" marT="32524" marB="32524">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62997824"/>
                  </a:ext>
                </a:extLst>
              </a:tr>
              <a:tr h="160409">
                <a:tc>
                  <a:txBody>
                    <a:bodyPr/>
                    <a:lstStyle/>
                    <a:p>
                      <a:pPr marL="0" marR="0" algn="r" fontAlgn="ctr">
                        <a:lnSpc>
                          <a:spcPct val="107000"/>
                        </a:lnSpc>
                        <a:spcBef>
                          <a:spcPts val="0"/>
                        </a:spcBef>
                        <a:spcAft>
                          <a:spcPts val="0"/>
                        </a:spcAft>
                      </a:pPr>
                      <a:r>
                        <a:rPr lang="en-US" sz="8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300" b="0" i="0" u="none" strike="noStrike">
                        <a:effectLst/>
                        <a:latin typeface="Arial" panose="020B0604020202020204" pitchFamily="34" charset="0"/>
                      </a:endParaRPr>
                    </a:p>
                  </a:txBody>
                  <a:tcPr marL="48786" marR="48786" marT="6776"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n-US" sz="11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Invoice and or supporting documentation must include membership cost, payable to, and remittance address</a:t>
                      </a:r>
                      <a:endParaRPr lang="en-US" sz="1100" b="0" i="0" u="none" strike="noStrike" dirty="0">
                        <a:effectLst/>
                        <a:latin typeface="Arial" panose="020B0604020202020204" pitchFamily="34" charset="0"/>
                      </a:endParaRPr>
                    </a:p>
                  </a:txBody>
                  <a:tcPr marL="48786" marR="48786" marT="6776"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2698465"/>
                  </a:ext>
                </a:extLst>
              </a:tr>
              <a:tr h="230291">
                <a:tc gridSpan="2">
                  <a:txBody>
                    <a:bodyPr/>
                    <a:lstStyle/>
                    <a:p>
                      <a:pPr marL="0" marR="0" algn="l" fontAlgn="ctr">
                        <a:lnSpc>
                          <a:spcPct val="107000"/>
                        </a:lnSpc>
                        <a:spcBef>
                          <a:spcPts val="0"/>
                        </a:spcBef>
                        <a:spcAft>
                          <a:spcPts val="0"/>
                        </a:spcAft>
                      </a:pPr>
                      <a:r>
                        <a:rPr lang="en-US" sz="1200" b="1"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Travel/Conference Required Documents;</a:t>
                      </a:r>
                      <a:endParaRPr lang="en-US" sz="1200" b="0" i="0" u="none" strike="noStrike" dirty="0">
                        <a:effectLst/>
                        <a:latin typeface="Arial" panose="020B0604020202020204" pitchFamily="34" charset="0"/>
                      </a:endParaRPr>
                    </a:p>
                  </a:txBody>
                  <a:tcPr marL="65049" marR="65049" marT="32524" marB="32524">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hMerge="1">
                  <a:txBody>
                    <a:bodyPr/>
                    <a:lstStyle/>
                    <a:p>
                      <a:endParaRPr lang="en-US"/>
                    </a:p>
                  </a:txBody>
                  <a:tcPr/>
                </a:tc>
                <a:extLst>
                  <a:ext uri="{0D108BD9-81ED-4DB2-BD59-A6C34878D82A}">
                    <a16:rowId xmlns:a16="http://schemas.microsoft.com/office/drawing/2014/main" val="3564429602"/>
                  </a:ext>
                </a:extLst>
              </a:tr>
              <a:tr h="160409">
                <a:tc>
                  <a:txBody>
                    <a:bodyPr/>
                    <a:lstStyle/>
                    <a:p>
                      <a:pPr marL="0" marR="0" algn="r" fontAlgn="ctr">
                        <a:lnSpc>
                          <a:spcPct val="107000"/>
                        </a:lnSpc>
                        <a:spcBef>
                          <a:spcPts val="0"/>
                        </a:spcBef>
                        <a:spcAft>
                          <a:spcPts val="0"/>
                        </a:spcAft>
                      </a:pPr>
                      <a:r>
                        <a:rPr lang="en-US" sz="8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300" b="0" i="0" u="none" strike="noStrike">
                        <a:effectLst/>
                        <a:latin typeface="Arial" panose="020B0604020202020204" pitchFamily="34" charset="0"/>
                      </a:endParaRPr>
                    </a:p>
                  </a:txBody>
                  <a:tcPr marL="48786" marR="48786" marT="6776"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n-US" sz="11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Registration cost</a:t>
                      </a:r>
                      <a:endParaRPr lang="en-US" sz="1100" b="0" i="0" u="none" strike="noStrike">
                        <a:effectLst/>
                        <a:latin typeface="Arial" panose="020B0604020202020204" pitchFamily="34" charset="0"/>
                      </a:endParaRPr>
                    </a:p>
                  </a:txBody>
                  <a:tcPr marL="48786" marR="48786" marT="6776"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5427830"/>
                  </a:ext>
                </a:extLst>
              </a:tr>
              <a:tr h="218682">
                <a:tc gridSpan="2">
                  <a:txBody>
                    <a:bodyPr/>
                    <a:lstStyle/>
                    <a:p>
                      <a:pPr marL="347472" marR="0" indent="-347472" algn="l" fontAlgn="ctr">
                        <a:lnSpc>
                          <a:spcPct val="107000"/>
                        </a:lnSpc>
                        <a:spcBef>
                          <a:spcPts val="0"/>
                        </a:spcBef>
                        <a:spcAft>
                          <a:spcPts val="0"/>
                        </a:spcAft>
                        <a:buClrTx/>
                        <a:buSzPts val="1100"/>
                        <a:buFont typeface="Wingdings" panose="05000000000000000000" pitchFamily="2" charset="2"/>
                        <a:buChar char="Ø"/>
                      </a:pPr>
                      <a:r>
                        <a:rPr lang="en-US" sz="11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If registration is prepaid an Invoice or completed registration form with payable to and/or remittance address is required and added/updated in the PS vendor dbase</a:t>
                      </a:r>
                      <a:endParaRPr lang="en-US" sz="1100" b="0" i="0" u="none" strike="noStrike" dirty="0">
                        <a:effectLst/>
                        <a:latin typeface="Arial" panose="020B0604020202020204" pitchFamily="34" charset="0"/>
                      </a:endParaRPr>
                    </a:p>
                  </a:txBody>
                  <a:tcPr marL="65049" marR="65049" marT="32524" marB="32524">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260060621"/>
                  </a:ext>
                </a:extLst>
              </a:tr>
              <a:tr h="160409">
                <a:tc>
                  <a:txBody>
                    <a:bodyPr/>
                    <a:lstStyle/>
                    <a:p>
                      <a:pPr marL="0" marR="0" algn="r" fontAlgn="ctr">
                        <a:lnSpc>
                          <a:spcPct val="107000"/>
                        </a:lnSpc>
                        <a:spcBef>
                          <a:spcPts val="0"/>
                        </a:spcBef>
                        <a:spcAft>
                          <a:spcPts val="0"/>
                        </a:spcAft>
                      </a:pPr>
                      <a:r>
                        <a:rPr lang="en-US" sz="8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300" b="0" i="0" u="none" strike="noStrike">
                        <a:effectLst/>
                        <a:latin typeface="Arial" panose="020B0604020202020204" pitchFamily="34" charset="0"/>
                      </a:endParaRPr>
                    </a:p>
                  </a:txBody>
                  <a:tcPr marL="48786" marR="48786" marT="6776"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n-US" sz="11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Conference schedule and/or announcement that indicates the time, date(s) and place of conference</a:t>
                      </a:r>
                      <a:endParaRPr lang="en-US" sz="1100" b="0" i="0" u="none" strike="noStrike" dirty="0">
                        <a:effectLst/>
                        <a:latin typeface="Arial" panose="020B0604020202020204" pitchFamily="34" charset="0"/>
                      </a:endParaRPr>
                    </a:p>
                  </a:txBody>
                  <a:tcPr marL="48786" marR="48786" marT="6776"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6128242"/>
                  </a:ext>
                </a:extLst>
              </a:tr>
              <a:tr h="160409">
                <a:tc>
                  <a:txBody>
                    <a:bodyPr/>
                    <a:lstStyle/>
                    <a:p>
                      <a:pPr marL="0" marR="0" algn="r" fontAlgn="ctr">
                        <a:lnSpc>
                          <a:spcPct val="107000"/>
                        </a:lnSpc>
                        <a:spcBef>
                          <a:spcPts val="0"/>
                        </a:spcBef>
                        <a:spcAft>
                          <a:spcPts val="0"/>
                        </a:spcAft>
                      </a:pPr>
                      <a:r>
                        <a:rPr lang="en-US" sz="8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300" b="0" i="0" u="none" strike="noStrike">
                        <a:effectLst/>
                        <a:latin typeface="Arial" panose="020B0604020202020204" pitchFamily="34" charset="0"/>
                      </a:endParaRPr>
                    </a:p>
                  </a:txBody>
                  <a:tcPr marL="48786" marR="48786" marT="6776"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n-US" sz="11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Quotes for transportation (airfare, bus, train, taxi, ride share etc.)</a:t>
                      </a:r>
                      <a:endParaRPr lang="en-US" sz="1100" b="0" i="0" u="none" strike="noStrike">
                        <a:effectLst/>
                        <a:latin typeface="Arial" panose="020B0604020202020204" pitchFamily="34" charset="0"/>
                      </a:endParaRPr>
                    </a:p>
                  </a:txBody>
                  <a:tcPr marL="48786" marR="48786" marT="6776"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3889441"/>
                  </a:ext>
                </a:extLst>
              </a:tr>
              <a:tr h="160409">
                <a:tc>
                  <a:txBody>
                    <a:bodyPr/>
                    <a:lstStyle/>
                    <a:p>
                      <a:pPr marL="0" marR="0" algn="r" fontAlgn="ctr">
                        <a:lnSpc>
                          <a:spcPct val="107000"/>
                        </a:lnSpc>
                        <a:spcBef>
                          <a:spcPts val="0"/>
                        </a:spcBef>
                        <a:spcAft>
                          <a:spcPts val="0"/>
                        </a:spcAft>
                      </a:pPr>
                      <a:r>
                        <a:rPr lang="en-US" sz="8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300" b="0" i="0" u="none" strike="noStrike">
                        <a:effectLst/>
                        <a:latin typeface="Arial" panose="020B0604020202020204" pitchFamily="34" charset="0"/>
                      </a:endParaRPr>
                    </a:p>
                  </a:txBody>
                  <a:tcPr marL="48786" marR="48786" marT="6776"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n-US" sz="11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Agency fee - $23 via phone and $8 via self-booking</a:t>
                      </a:r>
                      <a:endParaRPr lang="en-US" sz="1100" b="0" i="0" u="none" strike="noStrike">
                        <a:effectLst/>
                        <a:latin typeface="Arial" panose="020B0604020202020204" pitchFamily="34" charset="0"/>
                      </a:endParaRPr>
                    </a:p>
                  </a:txBody>
                  <a:tcPr marL="48786" marR="48786" marT="6776"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825481"/>
                  </a:ext>
                </a:extLst>
              </a:tr>
              <a:tr h="160409">
                <a:tc>
                  <a:txBody>
                    <a:bodyPr/>
                    <a:lstStyle/>
                    <a:p>
                      <a:pPr marL="0" marR="0" algn="r" fontAlgn="ctr">
                        <a:lnSpc>
                          <a:spcPct val="107000"/>
                        </a:lnSpc>
                        <a:spcBef>
                          <a:spcPts val="0"/>
                        </a:spcBef>
                        <a:spcAft>
                          <a:spcPts val="0"/>
                        </a:spcAft>
                      </a:pPr>
                      <a:r>
                        <a:rPr lang="en-US" sz="8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1300" b="0" i="0" u="none" strike="noStrike">
                        <a:effectLst/>
                        <a:latin typeface="Arial" panose="020B0604020202020204" pitchFamily="34" charset="0"/>
                      </a:endParaRPr>
                    </a:p>
                  </a:txBody>
                  <a:tcPr marL="48786" marR="48786" marT="6776"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n-US" sz="11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Hotel quotes for lodging - GSA standard rates apply</a:t>
                      </a:r>
                      <a:endParaRPr lang="en-US" sz="1100" b="0" i="0" u="none" strike="noStrike">
                        <a:effectLst/>
                        <a:latin typeface="Arial" panose="020B0604020202020204" pitchFamily="34" charset="0"/>
                      </a:endParaRPr>
                    </a:p>
                  </a:txBody>
                  <a:tcPr marL="48786" marR="48786" marT="6776"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827351"/>
                  </a:ext>
                </a:extLst>
              </a:tr>
              <a:tr h="160409">
                <a:tc>
                  <a:txBody>
                    <a:bodyPr/>
                    <a:lstStyle/>
                    <a:p>
                      <a:pPr marL="0" marR="0" algn="r" fontAlgn="ctr">
                        <a:lnSpc>
                          <a:spcPct val="107000"/>
                        </a:lnSpc>
                        <a:spcBef>
                          <a:spcPts val="0"/>
                        </a:spcBef>
                        <a:spcAft>
                          <a:spcPts val="0"/>
                        </a:spcAft>
                      </a:pPr>
                      <a:r>
                        <a:rPr lang="en-US" sz="8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n-US" sz="1300" b="0" i="0" u="none" strike="noStrike">
                        <a:effectLst/>
                        <a:latin typeface="Arial" panose="020B0604020202020204" pitchFamily="34" charset="0"/>
                      </a:endParaRPr>
                    </a:p>
                  </a:txBody>
                  <a:tcPr marL="48786" marR="48786" marT="6776"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n-US" sz="11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Meal expenses - Per diem quoted from GSA standard rates </a:t>
                      </a:r>
                      <a:endParaRPr lang="en-US" sz="1100" b="0" i="0" u="none" strike="noStrike">
                        <a:effectLst/>
                        <a:latin typeface="Arial" panose="020B0604020202020204" pitchFamily="34" charset="0"/>
                      </a:endParaRPr>
                    </a:p>
                  </a:txBody>
                  <a:tcPr marL="48786" marR="48786" marT="6776"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5396762"/>
                  </a:ext>
                </a:extLst>
              </a:tr>
              <a:tr h="160409">
                <a:tc>
                  <a:txBody>
                    <a:bodyPr/>
                    <a:lstStyle/>
                    <a:p>
                      <a:pPr marL="0" marR="0" algn="r" fontAlgn="ctr">
                        <a:lnSpc>
                          <a:spcPct val="107000"/>
                        </a:lnSpc>
                        <a:spcBef>
                          <a:spcPts val="0"/>
                        </a:spcBef>
                        <a:spcAft>
                          <a:spcPts val="0"/>
                        </a:spcAft>
                      </a:pPr>
                      <a:r>
                        <a:rPr lang="en-US" sz="8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US" sz="1300" b="0" i="0" u="none" strike="noStrike">
                        <a:effectLst/>
                        <a:latin typeface="Arial" panose="020B0604020202020204" pitchFamily="34" charset="0"/>
                      </a:endParaRPr>
                    </a:p>
                  </a:txBody>
                  <a:tcPr marL="48786" marR="48786" marT="6776"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n-US" sz="1100" b="0" i="0" u="none" strike="noStrike">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Travel &amp; Expense Links</a:t>
                      </a:r>
                      <a:r>
                        <a:rPr lang="en-US" sz="1100" b="0" i="0" u="none" strike="noStrike">
                          <a:effectLst/>
                          <a:latin typeface="Calibri" panose="020F0502020204030204" pitchFamily="34" charset="0"/>
                          <a:ea typeface="Calibri" panose="020F0502020204030204" pitchFamily="34" charset="0"/>
                          <a:cs typeface="Times New Roman" panose="02020603050405020304" pitchFamily="18" charset="0"/>
                        </a:rPr>
                        <a:t> </a:t>
                      </a:r>
                      <a:r>
                        <a:rPr lang="en-US" sz="1100" b="0" i="0" u="sng" strike="noStrike">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GSA.GOV; </a:t>
                      </a:r>
                      <a:r>
                        <a:rPr lang="en-US" sz="1100" b="0" i="0" u="sng" strike="noStrike">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Intranet SharePoint page; </a:t>
                      </a:r>
                      <a:r>
                        <a:rPr lang="en-US" sz="1100" b="0" i="0" u="sng" strike="noStrike">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a:t>
                      </a:r>
                      <a:r>
                        <a:rPr lang="en-US" sz="1100" b="0" i="0"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US" sz="1100" b="0" i="0" u="none" strike="noStrike">
                        <a:effectLst/>
                        <a:latin typeface="Arial" panose="020B0604020202020204" pitchFamily="34" charset="0"/>
                      </a:endParaRPr>
                    </a:p>
                  </a:txBody>
                  <a:tcPr marL="48786" marR="48786" marT="6776"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7437608"/>
                  </a:ext>
                </a:extLst>
              </a:tr>
              <a:tr h="218682">
                <a:tc gridSpan="2">
                  <a:txBody>
                    <a:bodyPr/>
                    <a:lstStyle/>
                    <a:p>
                      <a:pPr marL="0" marR="0" algn="l" fontAlgn="ctr">
                        <a:lnSpc>
                          <a:spcPct val="107000"/>
                        </a:lnSpc>
                        <a:spcBef>
                          <a:spcPts val="0"/>
                        </a:spcBef>
                        <a:spcAft>
                          <a:spcPts val="0"/>
                        </a:spcAft>
                      </a:pPr>
                      <a:r>
                        <a:rPr lang="en-US" sz="1100" b="1"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b="1"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Off-Site Meeting Requirements;</a:t>
                      </a:r>
                      <a:endParaRPr lang="en-US" sz="1200" b="0" i="0" u="none" strike="noStrike" dirty="0">
                        <a:effectLst/>
                        <a:latin typeface="Arial" panose="020B0604020202020204" pitchFamily="34" charset="0"/>
                      </a:endParaRPr>
                    </a:p>
                  </a:txBody>
                  <a:tcPr marL="65049" marR="65049" marT="32524" marB="32524">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hMerge="1">
                  <a:txBody>
                    <a:bodyPr/>
                    <a:lstStyle/>
                    <a:p>
                      <a:endParaRPr lang="en-US"/>
                    </a:p>
                  </a:txBody>
                  <a:tcPr/>
                </a:tc>
                <a:extLst>
                  <a:ext uri="{0D108BD9-81ED-4DB2-BD59-A6C34878D82A}">
                    <a16:rowId xmlns:a16="http://schemas.microsoft.com/office/drawing/2014/main" val="1350511064"/>
                  </a:ext>
                </a:extLst>
              </a:tr>
              <a:tr h="160409">
                <a:tc>
                  <a:txBody>
                    <a:bodyPr/>
                    <a:lstStyle/>
                    <a:p>
                      <a:pPr marL="0" marR="0" algn="r" fontAlgn="ctr">
                        <a:lnSpc>
                          <a:spcPct val="107000"/>
                        </a:lnSpc>
                        <a:spcBef>
                          <a:spcPts val="0"/>
                        </a:spcBef>
                        <a:spcAft>
                          <a:spcPts val="0"/>
                        </a:spcAft>
                      </a:pPr>
                      <a:r>
                        <a:rPr lang="en-US" sz="8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300" b="0" i="0" u="none" strike="noStrike">
                        <a:effectLst/>
                        <a:latin typeface="Arial" panose="020B0604020202020204" pitchFamily="34" charset="0"/>
                      </a:endParaRPr>
                    </a:p>
                  </a:txBody>
                  <a:tcPr marL="48786" marR="48786" marT="6776"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n-US" sz="11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If travel is within 50 miles inter-city a TA is not required. However, the following documents below are needed for a TE;</a:t>
                      </a:r>
                      <a:endParaRPr lang="en-US" sz="1100" b="0" i="0" u="none" strike="noStrike">
                        <a:effectLst/>
                        <a:latin typeface="Arial" panose="020B0604020202020204" pitchFamily="34" charset="0"/>
                      </a:endParaRPr>
                    </a:p>
                  </a:txBody>
                  <a:tcPr marL="48786" marR="48786" marT="6776"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4048996"/>
                  </a:ext>
                </a:extLst>
              </a:tr>
              <a:tr h="160409">
                <a:tc>
                  <a:txBody>
                    <a:bodyPr/>
                    <a:lstStyle/>
                    <a:p>
                      <a:pPr marL="0" marR="0" algn="r" fontAlgn="ctr">
                        <a:lnSpc>
                          <a:spcPct val="107000"/>
                        </a:lnSpc>
                        <a:spcBef>
                          <a:spcPts val="0"/>
                        </a:spcBef>
                        <a:spcAft>
                          <a:spcPts val="0"/>
                        </a:spcAft>
                      </a:pPr>
                      <a:r>
                        <a:rPr lang="en-US" sz="8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300" b="0" i="0" u="none" strike="noStrike">
                        <a:effectLst/>
                        <a:latin typeface="Arial" panose="020B0604020202020204" pitchFamily="34" charset="0"/>
                      </a:endParaRPr>
                    </a:p>
                  </a:txBody>
                  <a:tcPr marL="48786" marR="48786" marT="6776"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n-US" sz="11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Meeting announcement - email calendar invite and agenda</a:t>
                      </a:r>
                      <a:endParaRPr lang="en-US" sz="1100" b="0" i="0" u="none" strike="noStrike">
                        <a:effectLst/>
                        <a:latin typeface="Arial" panose="020B0604020202020204" pitchFamily="34" charset="0"/>
                      </a:endParaRPr>
                    </a:p>
                  </a:txBody>
                  <a:tcPr marL="48786" marR="48786" marT="6776"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3788624"/>
                  </a:ext>
                </a:extLst>
              </a:tr>
              <a:tr h="160409">
                <a:tc>
                  <a:txBody>
                    <a:bodyPr/>
                    <a:lstStyle/>
                    <a:p>
                      <a:pPr marL="0" marR="0" algn="r" fontAlgn="ctr">
                        <a:lnSpc>
                          <a:spcPct val="107000"/>
                        </a:lnSpc>
                        <a:spcBef>
                          <a:spcPts val="0"/>
                        </a:spcBef>
                        <a:spcAft>
                          <a:spcPts val="0"/>
                        </a:spcAft>
                      </a:pPr>
                      <a:r>
                        <a:rPr lang="en-US" sz="8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300" b="0" i="0" u="none" strike="noStrike">
                        <a:effectLst/>
                        <a:latin typeface="Arial" panose="020B0604020202020204" pitchFamily="34" charset="0"/>
                      </a:endParaRPr>
                    </a:p>
                  </a:txBody>
                  <a:tcPr marL="48786" marR="48786" marT="6776"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n-US" sz="11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Mileage - map quest  </a:t>
                      </a:r>
                      <a:endParaRPr lang="en-US" sz="1100" b="0" i="0" u="none" strike="noStrike">
                        <a:effectLst/>
                        <a:latin typeface="Arial" panose="020B0604020202020204" pitchFamily="34" charset="0"/>
                      </a:endParaRPr>
                    </a:p>
                  </a:txBody>
                  <a:tcPr marL="48786" marR="48786" marT="6776"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7759740"/>
                  </a:ext>
                </a:extLst>
              </a:tr>
              <a:tr h="160409">
                <a:tc>
                  <a:txBody>
                    <a:bodyPr/>
                    <a:lstStyle/>
                    <a:p>
                      <a:pPr marL="0" marR="0" algn="r" fontAlgn="ctr">
                        <a:lnSpc>
                          <a:spcPct val="107000"/>
                        </a:lnSpc>
                        <a:spcBef>
                          <a:spcPts val="0"/>
                        </a:spcBef>
                        <a:spcAft>
                          <a:spcPts val="0"/>
                        </a:spcAft>
                      </a:pPr>
                      <a:r>
                        <a:rPr lang="en-US" sz="8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300" b="0" i="0" u="none" strike="noStrike">
                        <a:effectLst/>
                        <a:latin typeface="Arial" panose="020B0604020202020204" pitchFamily="34" charset="0"/>
                      </a:endParaRPr>
                    </a:p>
                  </a:txBody>
                  <a:tcPr marL="48786" marR="48786" marT="6776"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n-US" sz="11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Receipts for parking (up to $25 per segment in/out)</a:t>
                      </a:r>
                      <a:endParaRPr lang="en-US" sz="1100" b="0" i="0" u="none" strike="noStrike">
                        <a:effectLst/>
                        <a:latin typeface="Arial" panose="020B0604020202020204" pitchFamily="34" charset="0"/>
                      </a:endParaRPr>
                    </a:p>
                  </a:txBody>
                  <a:tcPr marL="48786" marR="48786" marT="6776"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7507747"/>
                  </a:ext>
                </a:extLst>
              </a:tr>
              <a:tr h="415635">
                <a:tc>
                  <a:txBody>
                    <a:bodyPr/>
                    <a:lstStyle/>
                    <a:p>
                      <a:pPr marL="0" marR="0" algn="r" fontAlgn="ctr">
                        <a:lnSpc>
                          <a:spcPct val="107000"/>
                        </a:lnSpc>
                        <a:spcBef>
                          <a:spcPts val="0"/>
                        </a:spcBef>
                        <a:spcAft>
                          <a:spcPts val="0"/>
                        </a:spcAft>
                      </a:pPr>
                      <a:r>
                        <a:rPr lang="en-US" sz="8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1300" b="0" i="0" u="none" strike="noStrike">
                        <a:effectLst/>
                        <a:latin typeface="Arial" panose="020B0604020202020204" pitchFamily="34" charset="0"/>
                      </a:endParaRPr>
                    </a:p>
                  </a:txBody>
                  <a:tcPr marL="48786" marR="48786" marT="6776"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n-US" sz="1100" b="0" i="0" u="none" strike="noStrike"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Map Quest</a:t>
                      </a:r>
                      <a:r>
                        <a:rPr lang="en-U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u="sng" strike="noStrike"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4"/>
                        </a:rPr>
                        <a:t>http://www.mapquest.com/</a:t>
                      </a:r>
                      <a:r>
                        <a:rPr lang="en-US" sz="1100" b="0" i="0" u="sng" strike="noStrike"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100" b="0" i="0" u="none" strike="noStrike" dirty="0">
                        <a:effectLst/>
                        <a:latin typeface="Arial" panose="020B0604020202020204" pitchFamily="34" charset="0"/>
                      </a:endParaRPr>
                    </a:p>
                    <a:p>
                      <a:pPr marL="0" marR="0" algn="l" fontAlgn="ctr">
                        <a:lnSpc>
                          <a:spcPct val="107000"/>
                        </a:lnSpc>
                        <a:spcBef>
                          <a:spcPts val="0"/>
                        </a:spcBef>
                        <a:spcAft>
                          <a:spcPts val="0"/>
                        </a:spcAft>
                      </a:pPr>
                      <a:r>
                        <a:rPr lang="en-US" sz="1100" b="0" i="0" u="sng" strike="noStrike" dirty="0">
                          <a:solidFill>
                            <a:srgbClr val="0000FF"/>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Auto Insurance Certification Form</a:t>
                      </a:r>
                      <a:r>
                        <a:rPr lang="en-US" sz="1100" b="0" i="0" u="sng" strike="noStrike"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0" i="0" u="sng" strike="noStrike"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Auto Ins Certification Form.pdf</a:t>
                      </a:r>
                      <a:endParaRPr lang="en-US" sz="1100" b="0" i="0" u="none" strike="noStrike" dirty="0">
                        <a:effectLst/>
                        <a:latin typeface="Arial" panose="020B0604020202020204" pitchFamily="34" charset="0"/>
                      </a:endParaRPr>
                    </a:p>
                    <a:p>
                      <a:pPr marL="0" marR="0" algn="l" fontAlgn="ctr">
                        <a:lnSpc>
                          <a:spcPct val="107000"/>
                        </a:lnSpc>
                        <a:spcBef>
                          <a:spcPts val="0"/>
                        </a:spcBef>
                        <a:spcAft>
                          <a:spcPts val="0"/>
                        </a:spcAft>
                      </a:pPr>
                      <a:r>
                        <a:rPr lang="en-US" sz="1100" b="0" i="0" u="none" strike="noStrike"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Auto Mileage Authorization Form</a:t>
                      </a:r>
                      <a:r>
                        <a:rPr lang="en-U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i="0" u="sng" strike="noStrike"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Auto Mileage Authorization Form.pdf</a:t>
                      </a:r>
                      <a:r>
                        <a:rPr lang="en-US" sz="11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b="0" i="0" u="none" strike="noStrike" dirty="0">
                        <a:effectLst/>
                        <a:latin typeface="Arial" panose="020B0604020202020204" pitchFamily="34" charset="0"/>
                      </a:endParaRPr>
                    </a:p>
                  </a:txBody>
                  <a:tcPr marL="48786" marR="48786" marT="6776"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4351534"/>
                  </a:ext>
                </a:extLst>
              </a:tr>
            </a:tbl>
          </a:graphicData>
        </a:graphic>
      </p:graphicFrame>
      <p:sp>
        <p:nvSpPr>
          <p:cNvPr id="46" name="Rectangle 45">
            <a:extLst>
              <a:ext uri="{FF2B5EF4-FFF2-40B4-BE49-F238E27FC236}">
                <a16:creationId xmlns:a16="http://schemas.microsoft.com/office/drawing/2014/main" id="{1E43C4DC-41C7-4FF0-B293-C9BEA2A9669A}"/>
              </a:ext>
            </a:extLst>
          </p:cNvPr>
          <p:cNvSpPr/>
          <p:nvPr/>
        </p:nvSpPr>
        <p:spPr>
          <a:xfrm>
            <a:off x="-24005" y="2266015"/>
            <a:ext cx="2314904" cy="2785378"/>
          </a:xfrm>
          <a:prstGeom prst="rect">
            <a:avLst/>
          </a:prstGeom>
          <a:noFill/>
        </p:spPr>
        <p:txBody>
          <a:bodyPr wrap="square" lIns="91440" tIns="45720" rIns="91440" bIns="45720">
            <a:spAutoFit/>
          </a:bodyPr>
          <a:lstStyle/>
          <a:p>
            <a:pPr algn="ctr"/>
            <a:r>
              <a:rPr lang="en-US" sz="2500" b="1" cap="none" spc="0" dirty="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rPr>
              <a:t>Trave</a:t>
            </a:r>
            <a:r>
              <a:rPr lang="en-US" sz="2500" b="1" dirty="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rPr>
              <a:t>l </a:t>
            </a:r>
          </a:p>
          <a:p>
            <a:pPr algn="ctr"/>
            <a:r>
              <a:rPr lang="en-US" sz="2500" b="1" dirty="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rPr>
              <a:t>Reimbursement</a:t>
            </a:r>
          </a:p>
          <a:p>
            <a:pPr algn="ctr"/>
            <a:r>
              <a:rPr lang="en-US" sz="2500" b="1" dirty="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rPr>
              <a:t>Expense</a:t>
            </a:r>
          </a:p>
          <a:p>
            <a:pPr algn="ctr"/>
            <a:r>
              <a:rPr lang="en-US" sz="2500" b="1" dirty="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rPr>
              <a:t>Report</a:t>
            </a:r>
          </a:p>
          <a:p>
            <a:pPr algn="ctr"/>
            <a:r>
              <a:rPr lang="en-US" sz="2500" b="1" dirty="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rPr>
              <a:t>Summarized</a:t>
            </a:r>
          </a:p>
          <a:p>
            <a:pPr algn="ctr"/>
            <a:r>
              <a:rPr lang="en-US" sz="2500" b="1" cap="none" spc="0" dirty="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rPr>
              <a:t>Requirements</a:t>
            </a:r>
          </a:p>
          <a:p>
            <a:pPr algn="ctr"/>
            <a:r>
              <a:rPr lang="en-US" sz="2500" b="1" cap="none" spc="0" dirty="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rPr>
              <a:t>List</a:t>
            </a:r>
          </a:p>
        </p:txBody>
      </p:sp>
      <p:sp>
        <p:nvSpPr>
          <p:cNvPr id="3" name="Footer Placeholder 2">
            <a:extLst>
              <a:ext uri="{FF2B5EF4-FFF2-40B4-BE49-F238E27FC236}">
                <a16:creationId xmlns:a16="http://schemas.microsoft.com/office/drawing/2014/main" id="{3B4BE4EE-6C37-4C9F-A715-8853F03E1F62}"/>
              </a:ext>
            </a:extLst>
          </p:cNvPr>
          <p:cNvSpPr>
            <a:spLocks noGrp="1"/>
          </p:cNvSpPr>
          <p:nvPr>
            <p:ph type="ftr" sz="quarter" idx="11"/>
          </p:nvPr>
        </p:nvSpPr>
        <p:spPr/>
        <p:txBody>
          <a:bodyPr/>
          <a:lstStyle/>
          <a:p>
            <a:r>
              <a:rPr lang="en-US"/>
              <a:t>Approved by Finance Management</a:t>
            </a:r>
            <a:endParaRPr lang="en-US" dirty="0"/>
          </a:p>
        </p:txBody>
      </p:sp>
      <p:sp>
        <p:nvSpPr>
          <p:cNvPr id="34" name="Slide Number Placeholder 33">
            <a:extLst>
              <a:ext uri="{FF2B5EF4-FFF2-40B4-BE49-F238E27FC236}">
                <a16:creationId xmlns:a16="http://schemas.microsoft.com/office/drawing/2014/main" id="{285D718C-2150-4EF9-8896-D55B723EFB9E}"/>
              </a:ext>
            </a:extLst>
          </p:cNvPr>
          <p:cNvSpPr>
            <a:spLocks noGrp="1"/>
          </p:cNvSpPr>
          <p:nvPr>
            <p:ph type="sldNum" sz="quarter" idx="12"/>
          </p:nvPr>
        </p:nvSpPr>
        <p:spPr/>
        <p:txBody>
          <a:bodyPr/>
          <a:lstStyle/>
          <a:p>
            <a:fld id="{74B1C585-FBEB-B94D-84D6-31F5CB8E650D}" type="slidenum">
              <a:rPr lang="en-US" smtClean="0"/>
              <a:t>19</a:t>
            </a:fld>
            <a:endParaRPr lang="en-US" dirty="0"/>
          </a:p>
        </p:txBody>
      </p:sp>
    </p:spTree>
    <p:extLst>
      <p:ext uri="{BB962C8B-B14F-4D97-AF65-F5344CB8AC3E}">
        <p14:creationId xmlns:p14="http://schemas.microsoft.com/office/powerpoint/2010/main" val="1893625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Agenda</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dirty="0"/>
              <a:t>Overview of Accounts Payable Travel Processes</a:t>
            </a:r>
          </a:p>
          <a:p>
            <a:pPr marL="0" indent="0">
              <a:buNone/>
            </a:pPr>
            <a:endParaRPr lang="en-US" dirty="0"/>
          </a:p>
          <a:p>
            <a:pPr lvl="1"/>
            <a:r>
              <a:rPr lang="en-US" dirty="0"/>
              <a:t>Outline of the Travel Authorization and Expense Reimbursement Processes</a:t>
            </a:r>
          </a:p>
          <a:p>
            <a:pPr lvl="1"/>
            <a:r>
              <a:rPr lang="en-US" dirty="0"/>
              <a:t>Travel Forms</a:t>
            </a:r>
          </a:p>
          <a:p>
            <a:pPr lvl="1"/>
            <a:r>
              <a:rPr lang="en-US" dirty="0"/>
              <a:t>Travel Expense Job Aids Handout</a:t>
            </a:r>
          </a:p>
          <a:p>
            <a:endParaRPr lang="en-US" dirty="0"/>
          </a:p>
        </p:txBody>
      </p:sp>
      <p:sp>
        <p:nvSpPr>
          <p:cNvPr id="4" name="Slide Number Placeholder 3"/>
          <p:cNvSpPr>
            <a:spLocks noGrp="1"/>
          </p:cNvSpPr>
          <p:nvPr>
            <p:ph type="sldNum" sz="quarter" idx="12"/>
          </p:nvPr>
        </p:nvSpPr>
        <p:spPr/>
        <p:txBody>
          <a:bodyPr/>
          <a:lstStyle/>
          <a:p>
            <a:fld id="{EDE44A43-89E1-1D43-AF85-6D37D3C26D50}" type="slidenum">
              <a:rPr lang="en-US" smtClean="0"/>
              <a:t>2</a:t>
            </a:fld>
            <a:endParaRPr lang="en-US" dirty="0"/>
          </a:p>
        </p:txBody>
      </p:sp>
      <p:sp>
        <p:nvSpPr>
          <p:cNvPr id="5" name="Footer Placeholder 4">
            <a:extLst>
              <a:ext uri="{FF2B5EF4-FFF2-40B4-BE49-F238E27FC236}">
                <a16:creationId xmlns:a16="http://schemas.microsoft.com/office/drawing/2014/main" id="{E7FE8E60-B097-42C6-8D13-AF9BCA312B7C}"/>
              </a:ext>
            </a:extLst>
          </p:cNvPr>
          <p:cNvSpPr>
            <a:spLocks noGrp="1"/>
          </p:cNvSpPr>
          <p:nvPr>
            <p:ph type="ftr" sz="quarter" idx="11"/>
          </p:nvPr>
        </p:nvSpPr>
        <p:spPr/>
        <p:txBody>
          <a:bodyPr/>
          <a:lstStyle/>
          <a:p>
            <a:r>
              <a:rPr lang="en-US"/>
              <a:t>Approved by Finance Management</a:t>
            </a:r>
            <a:endParaRPr lang="en-US" dirty="0"/>
          </a:p>
        </p:txBody>
      </p:sp>
    </p:spTree>
    <p:extLst>
      <p:ext uri="{BB962C8B-B14F-4D97-AF65-F5344CB8AC3E}">
        <p14:creationId xmlns:p14="http://schemas.microsoft.com/office/powerpoint/2010/main" val="2786303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7">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9">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1"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14">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Rectangle 1">
            <a:extLst>
              <a:ext uri="{FF2B5EF4-FFF2-40B4-BE49-F238E27FC236}">
                <a16:creationId xmlns:a16="http://schemas.microsoft.com/office/drawing/2014/main" id="{898E3346-97EC-4C2A-AE0E-0ABFC38E78AF}"/>
              </a:ext>
            </a:extLst>
          </p:cNvPr>
          <p:cNvSpPr/>
          <p:nvPr/>
        </p:nvSpPr>
        <p:spPr>
          <a:xfrm>
            <a:off x="520895" y="3239457"/>
            <a:ext cx="2223953" cy="2325200"/>
          </a:xfrm>
          <a:prstGeom prst="rect">
            <a:avLst/>
          </a:prstGeom>
        </p:spPr>
        <p:txBody>
          <a:bodyPr vert="horz" lIns="91440" tIns="45720" rIns="91440" bIns="45720" rtlCol="0">
            <a:normAutofit lnSpcReduction="10000"/>
          </a:bodyPr>
          <a:lstStyle/>
          <a:p>
            <a:pPr algn="ctr">
              <a:lnSpc>
                <a:spcPct val="90000"/>
              </a:lnSpc>
              <a:spcAft>
                <a:spcPts val="600"/>
              </a:spcAft>
            </a:pPr>
            <a:r>
              <a:rPr lang="en-US" sz="2400" b="1" cap="none" spc="0" dirty="0">
                <a:ln w="9525">
                  <a:solidFill>
                    <a:schemeClr val="bg1"/>
                  </a:solidFill>
                  <a:prstDash val="solid"/>
                </a:ln>
                <a:effectLst>
                  <a:outerShdw blurRad="12700" dist="38100" dir="2700000" algn="tl" rotWithShape="0">
                    <a:schemeClr val="accent5">
                      <a:lumMod val="60000"/>
                      <a:lumOff val="40000"/>
                    </a:schemeClr>
                  </a:outerShdw>
                </a:effectLst>
              </a:rPr>
              <a:t>Trave</a:t>
            </a:r>
            <a:r>
              <a:rPr lang="en-US" sz="2400" b="1" dirty="0">
                <a:ln w="9525">
                  <a:solidFill>
                    <a:schemeClr val="bg1"/>
                  </a:solidFill>
                  <a:prstDash val="solid"/>
                </a:ln>
                <a:effectLst>
                  <a:outerShdw blurRad="12700" dist="38100" dir="2700000" algn="tl" rotWithShape="0">
                    <a:schemeClr val="accent5">
                      <a:lumMod val="60000"/>
                      <a:lumOff val="40000"/>
                    </a:schemeClr>
                  </a:outerShdw>
                </a:effectLst>
              </a:rPr>
              <a:t>l </a:t>
            </a:r>
          </a:p>
          <a:p>
            <a:pPr algn="ctr">
              <a:lnSpc>
                <a:spcPct val="90000"/>
              </a:lnSpc>
              <a:spcAft>
                <a:spcPts val="600"/>
              </a:spcAft>
            </a:pPr>
            <a:r>
              <a:rPr lang="en-US" sz="2400" b="1" dirty="0">
                <a:ln w="9525">
                  <a:solidFill>
                    <a:schemeClr val="bg1"/>
                  </a:solidFill>
                  <a:prstDash val="solid"/>
                </a:ln>
                <a:effectLst>
                  <a:outerShdw blurRad="12700" dist="38100" dir="2700000" algn="tl" rotWithShape="0">
                    <a:schemeClr val="accent5">
                      <a:lumMod val="60000"/>
                      <a:lumOff val="40000"/>
                    </a:schemeClr>
                  </a:outerShdw>
                </a:effectLst>
              </a:rPr>
              <a:t>Reimbursement</a:t>
            </a:r>
          </a:p>
          <a:p>
            <a:pPr algn="ctr">
              <a:lnSpc>
                <a:spcPct val="90000"/>
              </a:lnSpc>
              <a:spcAft>
                <a:spcPts val="600"/>
              </a:spcAft>
            </a:pPr>
            <a:r>
              <a:rPr lang="en-US" sz="2400" b="1" dirty="0">
                <a:ln w="9525">
                  <a:solidFill>
                    <a:schemeClr val="bg1"/>
                  </a:solidFill>
                  <a:prstDash val="solid"/>
                </a:ln>
                <a:effectLst>
                  <a:outerShdw blurRad="12700" dist="38100" dir="2700000" algn="tl" rotWithShape="0">
                    <a:schemeClr val="accent5">
                      <a:lumMod val="60000"/>
                      <a:lumOff val="40000"/>
                    </a:schemeClr>
                  </a:outerShdw>
                </a:effectLst>
              </a:rPr>
              <a:t>Expense Report</a:t>
            </a:r>
          </a:p>
          <a:p>
            <a:pPr algn="ctr">
              <a:lnSpc>
                <a:spcPct val="90000"/>
              </a:lnSpc>
              <a:spcAft>
                <a:spcPts val="600"/>
              </a:spcAft>
            </a:pPr>
            <a:r>
              <a:rPr lang="en-US" sz="2400" b="1" dirty="0">
                <a:ln w="9525">
                  <a:solidFill>
                    <a:schemeClr val="bg1"/>
                  </a:solidFill>
                  <a:prstDash val="solid"/>
                </a:ln>
                <a:effectLst>
                  <a:outerShdw blurRad="12700" dist="38100" dir="2700000" algn="tl" rotWithShape="0">
                    <a:schemeClr val="accent5">
                      <a:lumMod val="60000"/>
                      <a:lumOff val="40000"/>
                    </a:schemeClr>
                  </a:outerShdw>
                </a:effectLst>
              </a:rPr>
              <a:t>Summarized</a:t>
            </a:r>
          </a:p>
          <a:p>
            <a:pPr algn="ctr">
              <a:lnSpc>
                <a:spcPct val="90000"/>
              </a:lnSpc>
              <a:spcAft>
                <a:spcPts val="600"/>
              </a:spcAft>
            </a:pPr>
            <a:r>
              <a:rPr lang="en-US" sz="2400" b="1" cap="none" spc="0" dirty="0">
                <a:ln w="9525">
                  <a:solidFill>
                    <a:schemeClr val="bg1"/>
                  </a:solidFill>
                  <a:prstDash val="solid"/>
                </a:ln>
                <a:effectLst>
                  <a:outerShdw blurRad="12700" dist="38100" dir="2700000" algn="tl" rotWithShape="0">
                    <a:schemeClr val="accent5">
                      <a:lumMod val="60000"/>
                      <a:lumOff val="40000"/>
                    </a:schemeClr>
                  </a:outerShdw>
                </a:effectLst>
              </a:rPr>
              <a:t>Requirements</a:t>
            </a:r>
          </a:p>
          <a:p>
            <a:pPr algn="ctr">
              <a:lnSpc>
                <a:spcPct val="90000"/>
              </a:lnSpc>
              <a:spcAft>
                <a:spcPts val="600"/>
              </a:spcAft>
            </a:pPr>
            <a:r>
              <a:rPr lang="en-US" sz="2400" b="1" cap="none" spc="0" dirty="0">
                <a:ln w="9525">
                  <a:solidFill>
                    <a:schemeClr val="bg1"/>
                  </a:solidFill>
                  <a:prstDash val="solid"/>
                </a:ln>
                <a:effectLst>
                  <a:outerShdw blurRad="12700" dist="38100" dir="2700000" algn="tl" rotWithShape="0">
                    <a:schemeClr val="accent5">
                      <a:lumMod val="60000"/>
                      <a:lumOff val="40000"/>
                    </a:schemeClr>
                  </a:outerShdw>
                </a:effectLst>
              </a:rPr>
              <a:t>List</a:t>
            </a:r>
          </a:p>
        </p:txBody>
      </p:sp>
      <p:graphicFrame>
        <p:nvGraphicFramePr>
          <p:cNvPr id="3" name="Table 2">
            <a:extLst>
              <a:ext uri="{FF2B5EF4-FFF2-40B4-BE49-F238E27FC236}">
                <a16:creationId xmlns:a16="http://schemas.microsoft.com/office/drawing/2014/main" id="{9B10A292-8F2E-4825-908B-8244D5178832}"/>
              </a:ext>
            </a:extLst>
          </p:cNvPr>
          <p:cNvGraphicFramePr>
            <a:graphicFrameLocks noGrp="1"/>
          </p:cNvGraphicFramePr>
          <p:nvPr>
            <p:extLst>
              <p:ext uri="{D42A27DB-BD31-4B8C-83A1-F6EECF244321}">
                <p14:modId xmlns:p14="http://schemas.microsoft.com/office/powerpoint/2010/main" val="1786397167"/>
              </p:ext>
            </p:extLst>
          </p:nvPr>
        </p:nvGraphicFramePr>
        <p:xfrm>
          <a:off x="3265743" y="860633"/>
          <a:ext cx="7375451" cy="5905713"/>
        </p:xfrm>
        <a:graphic>
          <a:graphicData uri="http://schemas.openxmlformats.org/drawingml/2006/table">
            <a:tbl>
              <a:tblPr firstRow="1" firstCol="1" bandRow="1"/>
              <a:tblGrid>
                <a:gridCol w="292467">
                  <a:extLst>
                    <a:ext uri="{9D8B030D-6E8A-4147-A177-3AD203B41FA5}">
                      <a16:colId xmlns:a16="http://schemas.microsoft.com/office/drawing/2014/main" val="2791385316"/>
                    </a:ext>
                  </a:extLst>
                </a:gridCol>
                <a:gridCol w="7082984">
                  <a:extLst>
                    <a:ext uri="{9D8B030D-6E8A-4147-A177-3AD203B41FA5}">
                      <a16:colId xmlns:a16="http://schemas.microsoft.com/office/drawing/2014/main" val="24598034"/>
                    </a:ext>
                  </a:extLst>
                </a:gridCol>
              </a:tblGrid>
              <a:tr h="270127">
                <a:tc gridSpan="2">
                  <a:txBody>
                    <a:bodyPr/>
                    <a:lstStyle/>
                    <a:p>
                      <a:pPr marL="0" marR="0" algn="ctr" fontAlgn="b">
                        <a:lnSpc>
                          <a:spcPct val="107000"/>
                        </a:lnSpc>
                        <a:spcBef>
                          <a:spcPts val="1200"/>
                        </a:spcBef>
                        <a:spcAft>
                          <a:spcPts val="800"/>
                        </a:spcAft>
                      </a:pPr>
                      <a:endParaRPr lang="en-US" sz="1400" b="1"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ctr" fontAlgn="b">
                        <a:lnSpc>
                          <a:spcPct val="107000"/>
                        </a:lnSpc>
                        <a:spcBef>
                          <a:spcPts val="1200"/>
                        </a:spcBef>
                        <a:spcAft>
                          <a:spcPts val="800"/>
                        </a:spcAft>
                      </a:pPr>
                      <a:r>
                        <a:rPr lang="en-US" sz="1750" b="1"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Continued Travel Expense Reimbursement Requirement Documents – Job Aid</a:t>
                      </a:r>
                    </a:p>
                    <a:p>
                      <a:pPr marL="0" marR="0" algn="ctr" fontAlgn="b">
                        <a:lnSpc>
                          <a:spcPct val="107000"/>
                        </a:lnSpc>
                        <a:spcBef>
                          <a:spcPts val="1200"/>
                        </a:spcBef>
                        <a:spcAft>
                          <a:spcPts val="800"/>
                        </a:spcAft>
                      </a:pPr>
                      <a:endParaRPr lang="en-US" sz="1400" b="0" i="0" u="none" strike="noStrike" dirty="0">
                        <a:effectLst/>
                        <a:latin typeface="Arial" panose="020B0604020202020204" pitchFamily="34" charset="0"/>
                      </a:endParaRPr>
                    </a:p>
                  </a:txBody>
                  <a:tcPr marL="54141" marR="54141" marT="27071" marB="27071">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199334205"/>
                  </a:ext>
                </a:extLst>
              </a:tr>
              <a:tr h="226051">
                <a:tc gridSpan="2">
                  <a:txBody>
                    <a:bodyPr/>
                    <a:lstStyle/>
                    <a:p>
                      <a:pPr marL="0" marR="0" algn="l" fontAlgn="b">
                        <a:lnSpc>
                          <a:spcPct val="107000"/>
                        </a:lnSpc>
                        <a:spcBef>
                          <a:spcPts val="0"/>
                        </a:spcBef>
                        <a:spcAft>
                          <a:spcPts val="0"/>
                        </a:spcAft>
                      </a:pPr>
                      <a:r>
                        <a:rPr lang="en-US" sz="9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b="0" i="0" u="none" strike="noStrike" dirty="0">
                        <a:effectLst/>
                        <a:latin typeface="Arial" panose="020B0604020202020204" pitchFamily="34" charset="0"/>
                      </a:endParaRPr>
                    </a:p>
                  </a:txBody>
                  <a:tcPr marL="54141" marR="54141" marT="27071" marB="27071">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0000"/>
                    </a:solidFill>
                  </a:tcPr>
                </a:tc>
                <a:tc hMerge="1">
                  <a:txBody>
                    <a:bodyPr/>
                    <a:lstStyle/>
                    <a:p>
                      <a:endParaRPr lang="en-US"/>
                    </a:p>
                  </a:txBody>
                  <a:tcPr/>
                </a:tc>
                <a:extLst>
                  <a:ext uri="{0D108BD9-81ED-4DB2-BD59-A6C34878D82A}">
                    <a16:rowId xmlns:a16="http://schemas.microsoft.com/office/drawing/2014/main" val="1281338975"/>
                  </a:ext>
                </a:extLst>
              </a:tr>
              <a:tr h="257956">
                <a:tc gridSpan="2">
                  <a:txBody>
                    <a:bodyPr/>
                    <a:lstStyle/>
                    <a:p>
                      <a:pPr marL="0" marR="0" algn="l" fontAlgn="b">
                        <a:lnSpc>
                          <a:spcPct val="107000"/>
                        </a:lnSpc>
                        <a:spcBef>
                          <a:spcPts val="0"/>
                        </a:spcBef>
                        <a:spcAft>
                          <a:spcPts val="0"/>
                        </a:spcAft>
                      </a:pPr>
                      <a:r>
                        <a:rPr lang="en-US" sz="1100" b="1"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b="1"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International/Foreign Travel Abroad Required Documents;</a:t>
                      </a:r>
                      <a:endParaRPr lang="en-US" sz="1200" b="0" i="0" u="none" strike="noStrike" dirty="0">
                        <a:effectLst/>
                        <a:latin typeface="Arial" panose="020B0604020202020204" pitchFamily="34" charset="0"/>
                      </a:endParaRPr>
                    </a:p>
                  </a:txBody>
                  <a:tcPr marL="54141" marR="54141" marT="27071" marB="27071">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hMerge="1">
                  <a:txBody>
                    <a:bodyPr/>
                    <a:lstStyle/>
                    <a:p>
                      <a:endParaRPr lang="en-US"/>
                    </a:p>
                  </a:txBody>
                  <a:tcPr/>
                </a:tc>
                <a:extLst>
                  <a:ext uri="{0D108BD9-81ED-4DB2-BD59-A6C34878D82A}">
                    <a16:rowId xmlns:a16="http://schemas.microsoft.com/office/drawing/2014/main" val="398532445"/>
                  </a:ext>
                </a:extLst>
              </a:tr>
              <a:tr h="354390">
                <a:tc>
                  <a:txBody>
                    <a:bodyPr/>
                    <a:lstStyle/>
                    <a:p>
                      <a:pPr marL="0" marR="0" algn="r" fontAlgn="ctr">
                        <a:lnSpc>
                          <a:spcPct val="107000"/>
                        </a:lnSpc>
                        <a:spcBef>
                          <a:spcPts val="0"/>
                        </a:spcBef>
                        <a:spcAft>
                          <a:spcPts val="0"/>
                        </a:spcAft>
                      </a:pPr>
                      <a:r>
                        <a:rPr lang="en-US" sz="11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100" b="0" i="0" u="none" strike="noStrike" dirty="0">
                        <a:effectLst/>
                        <a:latin typeface="Arial" panose="020B0604020202020204" pitchFamily="34" charset="0"/>
                      </a:endParaRPr>
                    </a:p>
                  </a:txBody>
                  <a:tcPr marL="40606" marR="40606" marT="564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7000"/>
                        </a:lnSpc>
                        <a:spcBef>
                          <a:spcPts val="0"/>
                        </a:spcBef>
                        <a:spcAft>
                          <a:spcPts val="0"/>
                        </a:spcAft>
                        <a:buClrTx/>
                        <a:buSzTx/>
                        <a:buFontTx/>
                        <a:buNone/>
                        <a:tabLst/>
                        <a:defRPr/>
                      </a:pPr>
                      <a:r>
                        <a:rPr lang="en-US" sz="11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Must complete the Travel Abroad – Office of Risk Management Consultation Form that is reviewed, vetted and approved by the ORM Department, before adding it to your online TA request  </a:t>
                      </a:r>
                      <a:r>
                        <a:rPr lang="en-US" sz="1100" b="0" i="0" u="sng" strike="noStrike"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2"/>
                        </a:rPr>
                        <a:t>ORM Travel Abroad Form</a:t>
                      </a:r>
                      <a:endParaRPr lang="en-US" sz="1100" b="0" i="0" u="none" strike="noStrike" dirty="0">
                        <a:effectLst/>
                        <a:latin typeface="Arial" panose="020B0604020202020204" pitchFamily="34" charset="0"/>
                      </a:endParaRPr>
                    </a:p>
                  </a:txBody>
                  <a:tcPr marL="40606" marR="40606" marT="564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6494081"/>
                  </a:ext>
                </a:extLst>
              </a:tr>
              <a:tr h="197372">
                <a:tc>
                  <a:txBody>
                    <a:bodyPr/>
                    <a:lstStyle/>
                    <a:p>
                      <a:pPr marL="0" marR="0" algn="r" fontAlgn="b">
                        <a:lnSpc>
                          <a:spcPct val="107000"/>
                        </a:lnSpc>
                        <a:spcBef>
                          <a:spcPts val="0"/>
                        </a:spcBef>
                        <a:spcAft>
                          <a:spcPts val="0"/>
                        </a:spcAft>
                      </a:pPr>
                      <a:r>
                        <a:rPr lang="en-US" sz="11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100" b="0" i="0" u="none" strike="noStrike">
                        <a:effectLst/>
                        <a:latin typeface="Arial" panose="020B0604020202020204" pitchFamily="34" charset="0"/>
                      </a:endParaRPr>
                    </a:p>
                  </a:txBody>
                  <a:tcPr marL="40606" marR="40606" marT="564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n-US" sz="11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Narrative as to Purpose of Travel &amp; Destination</a:t>
                      </a:r>
                      <a:endParaRPr lang="en-US" sz="1100" b="0" i="0" u="none" strike="noStrike" dirty="0">
                        <a:effectLst/>
                        <a:latin typeface="Arial" panose="020B0604020202020204" pitchFamily="34" charset="0"/>
                      </a:endParaRPr>
                    </a:p>
                  </a:txBody>
                  <a:tcPr marL="40606" marR="40606" marT="564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0670249"/>
                  </a:ext>
                </a:extLst>
              </a:tr>
              <a:tr h="197372">
                <a:tc>
                  <a:txBody>
                    <a:bodyPr/>
                    <a:lstStyle/>
                    <a:p>
                      <a:pPr marL="0" marR="0" algn="r" fontAlgn="b">
                        <a:lnSpc>
                          <a:spcPct val="107000"/>
                        </a:lnSpc>
                        <a:spcBef>
                          <a:spcPts val="0"/>
                        </a:spcBef>
                        <a:spcAft>
                          <a:spcPts val="0"/>
                        </a:spcAft>
                      </a:pPr>
                      <a:r>
                        <a:rPr lang="en-US" sz="11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100" b="0" i="0" u="none" strike="noStrike">
                        <a:effectLst/>
                        <a:latin typeface="Arial" panose="020B0604020202020204" pitchFamily="34" charset="0"/>
                      </a:endParaRPr>
                    </a:p>
                  </a:txBody>
                  <a:tcPr marL="40606" marR="40606" marT="564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n-US" sz="11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Dates of Conference, Seminar, Sabbatical or Other Purpose</a:t>
                      </a:r>
                      <a:endParaRPr lang="en-US" sz="1100" b="0" i="0" u="none" strike="noStrike" dirty="0">
                        <a:effectLst/>
                        <a:latin typeface="Arial" panose="020B0604020202020204" pitchFamily="34" charset="0"/>
                      </a:endParaRPr>
                    </a:p>
                  </a:txBody>
                  <a:tcPr marL="40606" marR="40606" marT="564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5305620"/>
                  </a:ext>
                </a:extLst>
              </a:tr>
              <a:tr h="197372">
                <a:tc>
                  <a:txBody>
                    <a:bodyPr/>
                    <a:lstStyle/>
                    <a:p>
                      <a:pPr marL="0" marR="0" algn="r" fontAlgn="b">
                        <a:lnSpc>
                          <a:spcPct val="107000"/>
                        </a:lnSpc>
                        <a:spcBef>
                          <a:spcPts val="0"/>
                        </a:spcBef>
                        <a:spcAft>
                          <a:spcPts val="0"/>
                        </a:spcAft>
                      </a:pPr>
                      <a:r>
                        <a:rPr lang="en-US" sz="11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100" b="0" i="0" u="none" strike="noStrike">
                        <a:effectLst/>
                        <a:latin typeface="Arial" panose="020B0604020202020204" pitchFamily="34" charset="0"/>
                      </a:endParaRPr>
                    </a:p>
                  </a:txBody>
                  <a:tcPr marL="40606" marR="40606" marT="564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n-US" sz="11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Travel Itinerary (inclusive of Flight information &amp; Ground transportation)</a:t>
                      </a:r>
                      <a:endParaRPr lang="en-US" sz="1100" b="0" i="0" u="none" strike="noStrike" dirty="0">
                        <a:effectLst/>
                        <a:latin typeface="Arial" panose="020B0604020202020204" pitchFamily="34" charset="0"/>
                      </a:endParaRPr>
                    </a:p>
                  </a:txBody>
                  <a:tcPr marL="40606" marR="40606" marT="564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8784302"/>
                  </a:ext>
                </a:extLst>
              </a:tr>
              <a:tr h="197372">
                <a:tc>
                  <a:txBody>
                    <a:bodyPr/>
                    <a:lstStyle/>
                    <a:p>
                      <a:pPr marL="0" marR="0" algn="r" fontAlgn="b">
                        <a:lnSpc>
                          <a:spcPct val="107000"/>
                        </a:lnSpc>
                        <a:spcBef>
                          <a:spcPts val="0"/>
                        </a:spcBef>
                        <a:spcAft>
                          <a:spcPts val="0"/>
                        </a:spcAft>
                      </a:pPr>
                      <a:r>
                        <a:rPr lang="en-US" sz="11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1100" b="0" i="0" u="none" strike="noStrike" dirty="0">
                        <a:effectLst/>
                        <a:latin typeface="Arial" panose="020B0604020202020204" pitchFamily="34" charset="0"/>
                      </a:endParaRPr>
                    </a:p>
                  </a:txBody>
                  <a:tcPr marL="40606" marR="40606" marT="564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n-US" sz="11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Lodging Accommodations at Destination (include Address &amp; Telephone)</a:t>
                      </a:r>
                      <a:endParaRPr lang="en-US" sz="1100" b="0" i="0" u="none" strike="noStrike" dirty="0">
                        <a:effectLst/>
                        <a:latin typeface="Arial" panose="020B0604020202020204" pitchFamily="34" charset="0"/>
                      </a:endParaRPr>
                    </a:p>
                  </a:txBody>
                  <a:tcPr marL="40606" marR="40606" marT="564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2726106"/>
                  </a:ext>
                </a:extLst>
              </a:tr>
              <a:tr h="197372">
                <a:tc>
                  <a:txBody>
                    <a:bodyPr/>
                    <a:lstStyle/>
                    <a:p>
                      <a:pPr marL="0" marR="0" algn="r" fontAlgn="b">
                        <a:lnSpc>
                          <a:spcPct val="107000"/>
                        </a:lnSpc>
                        <a:spcBef>
                          <a:spcPts val="0"/>
                        </a:spcBef>
                        <a:spcAft>
                          <a:spcPts val="0"/>
                        </a:spcAft>
                      </a:pPr>
                      <a:r>
                        <a:rPr lang="en-US" sz="11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n-US" sz="1100" b="0" i="0" u="none" strike="noStrike">
                        <a:effectLst/>
                        <a:latin typeface="Arial" panose="020B0604020202020204" pitchFamily="34" charset="0"/>
                      </a:endParaRPr>
                    </a:p>
                  </a:txBody>
                  <a:tcPr marL="40606" marR="40606" marT="564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n-US" sz="11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Travel Budget &amp; Source of Funding</a:t>
                      </a:r>
                      <a:endParaRPr lang="en-US" sz="1100" b="0" i="0" u="none" strike="noStrike" dirty="0">
                        <a:effectLst/>
                        <a:latin typeface="Arial" panose="020B0604020202020204" pitchFamily="34" charset="0"/>
                      </a:endParaRPr>
                    </a:p>
                  </a:txBody>
                  <a:tcPr marL="40606" marR="40606" marT="564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1193976"/>
                  </a:ext>
                </a:extLst>
              </a:tr>
              <a:tr h="1165695">
                <a:tc>
                  <a:txBody>
                    <a:bodyPr/>
                    <a:lstStyle/>
                    <a:p>
                      <a:pPr marL="0" marR="0" algn="r" fontAlgn="ctr">
                        <a:lnSpc>
                          <a:spcPct val="107000"/>
                        </a:lnSpc>
                        <a:spcBef>
                          <a:spcPts val="0"/>
                        </a:spcBef>
                        <a:spcAft>
                          <a:spcPts val="0"/>
                        </a:spcAft>
                      </a:pPr>
                      <a:r>
                        <a:rPr lang="en-US" sz="11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US" sz="1100" b="0" i="0" u="none" strike="noStrike" dirty="0">
                        <a:effectLst/>
                        <a:latin typeface="Arial" panose="020B0604020202020204" pitchFamily="34" charset="0"/>
                      </a:endParaRPr>
                    </a:p>
                  </a:txBody>
                  <a:tcPr marL="40606" marR="40606" marT="564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n-US" sz="11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completed Travel Abroad – Office of Risk Management Consultation Form (ORM)</a:t>
                      </a:r>
                      <a:endParaRPr lang="en-US" sz="1100" b="0" i="0" u="none" strike="noStrike" dirty="0">
                        <a:effectLst/>
                        <a:latin typeface="Arial" panose="020B0604020202020204" pitchFamily="34" charset="0"/>
                      </a:endParaRPr>
                    </a:p>
                    <a:p>
                      <a:pPr marL="0" marR="0" algn="l" fontAlgn="ctr">
                        <a:lnSpc>
                          <a:spcPct val="107000"/>
                        </a:lnSpc>
                        <a:spcBef>
                          <a:spcPts val="0"/>
                        </a:spcBef>
                        <a:spcAft>
                          <a:spcPts val="0"/>
                        </a:spcAft>
                      </a:pPr>
                      <a:r>
                        <a:rPr lang="en-US" sz="11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b="0" i="0" u="none" strike="noStrike" dirty="0">
                        <a:effectLst/>
                        <a:latin typeface="Arial" panose="020B0604020202020204" pitchFamily="34" charset="0"/>
                      </a:endParaRPr>
                    </a:p>
                    <a:p>
                      <a:pPr marL="347472" marR="0" indent="-347472" algn="l" fontAlgn="ctr">
                        <a:lnSpc>
                          <a:spcPct val="107000"/>
                        </a:lnSpc>
                        <a:spcBef>
                          <a:spcPts val="0"/>
                        </a:spcBef>
                        <a:spcAft>
                          <a:spcPts val="0"/>
                        </a:spcAft>
                      </a:pPr>
                      <a:r>
                        <a:rPr lang="en-US" sz="11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It is strongly recommended to submit this request at least 60 days prior to the date of expected event</a:t>
                      </a:r>
                      <a:endParaRPr lang="en-US" sz="1100" b="0" i="0" u="none" strike="noStrike" dirty="0">
                        <a:effectLst/>
                        <a:latin typeface="Arial" panose="020B0604020202020204" pitchFamily="34" charset="0"/>
                      </a:endParaRPr>
                    </a:p>
                    <a:p>
                      <a:pPr marL="347472" marR="0" indent="-347472" algn="l" fontAlgn="ctr">
                        <a:lnSpc>
                          <a:spcPct val="107000"/>
                        </a:lnSpc>
                        <a:spcBef>
                          <a:spcPts val="0"/>
                        </a:spcBef>
                        <a:spcAft>
                          <a:spcPts val="0"/>
                        </a:spcAft>
                      </a:pPr>
                      <a:r>
                        <a:rPr lang="en-US" sz="11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If you do not have required approval prior to attending an event you will forfeit your travel expenses</a:t>
                      </a:r>
                      <a:endParaRPr lang="en-US" sz="1100" b="0" i="0" u="none" strike="noStrike" dirty="0">
                        <a:effectLst/>
                        <a:latin typeface="Arial" panose="020B0604020202020204" pitchFamily="34" charset="0"/>
                      </a:endParaRPr>
                    </a:p>
                    <a:p>
                      <a:pPr marL="347472" marR="0" indent="-347472" algn="l" fontAlgn="ctr">
                        <a:lnSpc>
                          <a:spcPct val="107000"/>
                        </a:lnSpc>
                        <a:spcBef>
                          <a:spcPts val="0"/>
                        </a:spcBef>
                        <a:spcAft>
                          <a:spcPts val="0"/>
                        </a:spcAft>
                      </a:pPr>
                      <a:r>
                        <a:rPr lang="en-US" sz="1100" b="0" i="0" u="none" strike="noStrike" dirty="0">
                          <a:solidFill>
                            <a:srgbClr val="0000FF"/>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Effective July 1</a:t>
                      </a:r>
                      <a:r>
                        <a:rPr lang="en-US" sz="1100" b="0" i="0" u="none" strike="noStrike" baseline="30000" dirty="0">
                          <a:solidFill>
                            <a:srgbClr val="0000FF"/>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st</a:t>
                      </a:r>
                      <a:r>
                        <a:rPr lang="en-US" sz="1100" b="0" i="0" u="none" strike="noStrike" dirty="0">
                          <a:solidFill>
                            <a:srgbClr val="0000FF"/>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 CCC ORM Travel Abroad Form</a:t>
                      </a:r>
                      <a:r>
                        <a:rPr lang="en-US" sz="1100" b="0" i="0" u="none" strike="noStrike"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1100" b="0" i="0" u="sng" strike="noStrike"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2"/>
                        </a:rPr>
                        <a:t>ORM Travel Abroad Form</a:t>
                      </a:r>
                      <a:endParaRPr lang="en-US" sz="1100" b="0" i="0" u="none" strike="noStrike" dirty="0">
                        <a:effectLst/>
                        <a:latin typeface="Arial" panose="020B0604020202020204" pitchFamily="34" charset="0"/>
                      </a:endParaRPr>
                    </a:p>
                    <a:p>
                      <a:pPr marL="347472" marR="0" indent="-347472" algn="l" fontAlgn="ctr">
                        <a:lnSpc>
                          <a:spcPct val="107000"/>
                        </a:lnSpc>
                        <a:spcBef>
                          <a:spcPts val="0"/>
                        </a:spcBef>
                        <a:spcAft>
                          <a:spcPts val="0"/>
                        </a:spcAft>
                      </a:pPr>
                      <a:r>
                        <a:rPr lang="en-US" sz="1100" b="0" i="0" u="none" strike="noStrike"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Foreign Travel</a:t>
                      </a:r>
                      <a:r>
                        <a:rPr lang="en-US" sz="1100" b="0" i="0" u="none" strike="noStrike" dirty="0">
                          <a:effectLst/>
                          <a:latin typeface="Calibri" panose="020F0502020204030204" pitchFamily="34" charset="0"/>
                          <a:ea typeface="Calibri" panose="020F0502020204030204" pitchFamily="34" charset="0"/>
                          <a:cs typeface="Calibri" panose="020F0502020204030204" pitchFamily="34" charset="0"/>
                        </a:rPr>
                        <a:t> </a:t>
                      </a:r>
                      <a:r>
                        <a:rPr lang="en-US" sz="1100" b="0" i="0" u="sng" strike="noStrike" dirty="0">
                          <a:solidFill>
                            <a:srgbClr val="005599"/>
                          </a:solidFill>
                          <a:effectLst/>
                          <a:latin typeface="Calibri" panose="020F0502020204030204" pitchFamily="34" charset="0"/>
                          <a:ea typeface="Calibri" panose="020F0502020204030204" pitchFamily="34" charset="0"/>
                          <a:cs typeface="Calibri" panose="020F0502020204030204" pitchFamily="34" charset="0"/>
                          <a:hlinkClick r:id="rId3"/>
                        </a:rPr>
                        <a:t>aoprals.state.gov</a:t>
                      </a:r>
                      <a:r>
                        <a:rPr lang="en-US" sz="1100" b="0" i="0" u="none" strike="noStrike" dirty="0">
                          <a:solidFill>
                            <a:srgbClr val="1B1B1B"/>
                          </a:solidFill>
                          <a:effectLst/>
                          <a:latin typeface="Calibri" panose="020F0502020204030204" pitchFamily="34" charset="0"/>
                          <a:ea typeface="Calibri" panose="020F0502020204030204" pitchFamily="34" charset="0"/>
                          <a:cs typeface="Calibri" panose="020F0502020204030204" pitchFamily="34" charset="0"/>
                        </a:rPr>
                        <a:t>.  </a:t>
                      </a:r>
                      <a:endParaRPr lang="en-US" sz="1100" b="0" i="0" u="none" strike="noStrike" dirty="0">
                        <a:effectLst/>
                        <a:latin typeface="Arial" panose="020B0604020202020204" pitchFamily="34" charset="0"/>
                      </a:endParaRPr>
                    </a:p>
                    <a:p>
                      <a:pPr marL="347472" marR="0" indent="-347472" algn="l" fontAlgn="ctr">
                        <a:lnSpc>
                          <a:spcPct val="107000"/>
                        </a:lnSpc>
                        <a:spcBef>
                          <a:spcPts val="0"/>
                        </a:spcBef>
                        <a:spcAft>
                          <a:spcPts val="0"/>
                        </a:spcAft>
                      </a:pPr>
                      <a:r>
                        <a:rPr lang="en-US" sz="1100" b="0" i="0" u="none" strike="noStrike" dirty="0">
                          <a:solidFill>
                            <a:srgbClr val="1B1B1B"/>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Currency Converter</a:t>
                      </a:r>
                      <a:r>
                        <a:rPr lang="en-US" sz="1100" b="0" i="0" u="none" strike="noStrike" dirty="0">
                          <a:solidFill>
                            <a:srgbClr val="1B1B1B"/>
                          </a:solidFill>
                          <a:effectLst/>
                          <a:latin typeface="Calibri" panose="020F0502020204030204" pitchFamily="34" charset="0"/>
                          <a:ea typeface="Calibri" panose="020F0502020204030204" pitchFamily="34" charset="0"/>
                          <a:cs typeface="Calibri" panose="020F0502020204030204" pitchFamily="34" charset="0"/>
                        </a:rPr>
                        <a:t> </a:t>
                      </a:r>
                      <a:r>
                        <a:rPr lang="en-US" sz="1100" b="0" i="0" u="sng" strike="noStrike"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4"/>
                        </a:rPr>
                        <a:t>http://www.oanda.com/currency/converter/</a:t>
                      </a:r>
                      <a:endParaRPr lang="en-US" sz="1100" b="0" i="0" u="none" strike="noStrike" dirty="0">
                        <a:effectLst/>
                        <a:latin typeface="Arial" panose="020B0604020202020204" pitchFamily="34" charset="0"/>
                      </a:endParaRPr>
                    </a:p>
                  </a:txBody>
                  <a:tcPr marL="40606" marR="40606" marT="564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5194208"/>
                  </a:ext>
                </a:extLst>
              </a:tr>
              <a:tr h="269072">
                <a:tc gridSpan="2">
                  <a:txBody>
                    <a:bodyPr/>
                    <a:lstStyle/>
                    <a:p>
                      <a:pPr marL="0" marR="0" algn="l" fontAlgn="ctr">
                        <a:lnSpc>
                          <a:spcPct val="107000"/>
                        </a:lnSpc>
                        <a:spcBef>
                          <a:spcPts val="0"/>
                        </a:spcBef>
                        <a:spcAft>
                          <a:spcPts val="0"/>
                        </a:spcAft>
                      </a:pPr>
                      <a:r>
                        <a:rPr lang="en-US" sz="1100" b="1"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b="1"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Special Notes;</a:t>
                      </a:r>
                      <a:endParaRPr lang="en-US" sz="1200" b="0" i="0" u="none" strike="noStrike" dirty="0">
                        <a:effectLst/>
                        <a:latin typeface="Arial" panose="020B0604020202020204" pitchFamily="34" charset="0"/>
                      </a:endParaRPr>
                    </a:p>
                  </a:txBody>
                  <a:tcPr marL="54141" marR="54141" marT="27071" marB="27071">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hMerge="1">
                  <a:txBody>
                    <a:bodyPr/>
                    <a:lstStyle/>
                    <a:p>
                      <a:endParaRPr lang="en-US"/>
                    </a:p>
                  </a:txBody>
                  <a:tcPr/>
                </a:tc>
                <a:extLst>
                  <a:ext uri="{0D108BD9-81ED-4DB2-BD59-A6C34878D82A}">
                    <a16:rowId xmlns:a16="http://schemas.microsoft.com/office/drawing/2014/main" val="1971022915"/>
                  </a:ext>
                </a:extLst>
              </a:tr>
              <a:tr h="514687">
                <a:tc>
                  <a:txBody>
                    <a:bodyPr/>
                    <a:lstStyle/>
                    <a:p>
                      <a:pPr marL="0" marR="0" algn="r" fontAlgn="ctr">
                        <a:lnSpc>
                          <a:spcPct val="107000"/>
                        </a:lnSpc>
                        <a:spcBef>
                          <a:spcPts val="0"/>
                        </a:spcBef>
                        <a:spcAft>
                          <a:spcPts val="0"/>
                        </a:spcAft>
                      </a:pPr>
                      <a:r>
                        <a:rPr lang="en-US" sz="11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100" b="0" i="0" u="none" strike="noStrike">
                        <a:effectLst/>
                        <a:latin typeface="Arial" panose="020B0604020202020204" pitchFamily="34" charset="0"/>
                      </a:endParaRPr>
                    </a:p>
                  </a:txBody>
                  <a:tcPr marL="40606" marR="40606" marT="564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n-US" sz="11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Please be mindful City Colleges Division Heads at their discretion, may have adopted additional travel and expense reimbursement guidelines to the extent are more restrictive in nature and do not conflict with our policies, local city, state and federal regulatory codes</a:t>
                      </a:r>
                      <a:endParaRPr lang="en-US" sz="1100" b="0" i="0" u="none" strike="noStrike" dirty="0">
                        <a:effectLst/>
                        <a:latin typeface="Arial" panose="020B0604020202020204" pitchFamily="34" charset="0"/>
                      </a:endParaRPr>
                    </a:p>
                  </a:txBody>
                  <a:tcPr marL="40606" marR="40606" marT="564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1745069"/>
                  </a:ext>
                </a:extLst>
              </a:tr>
              <a:tr h="354390">
                <a:tc>
                  <a:txBody>
                    <a:bodyPr/>
                    <a:lstStyle/>
                    <a:p>
                      <a:pPr marL="0" marR="0" algn="r" fontAlgn="ctr">
                        <a:lnSpc>
                          <a:spcPct val="107000"/>
                        </a:lnSpc>
                        <a:spcBef>
                          <a:spcPts val="0"/>
                        </a:spcBef>
                        <a:spcAft>
                          <a:spcPts val="0"/>
                        </a:spcAft>
                      </a:pPr>
                      <a:r>
                        <a:rPr lang="en-US" sz="11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100" b="0" i="0" u="none" strike="noStrike">
                        <a:effectLst/>
                        <a:latin typeface="Arial" panose="020B0604020202020204" pitchFamily="34" charset="0"/>
                      </a:endParaRPr>
                    </a:p>
                  </a:txBody>
                  <a:tcPr marL="40606" marR="40606" marT="564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n-US" sz="11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It is strongly recommended for Travelers to submit their requests at least 30 to 60 days prior to an event or purchase.  This will allow request to be processed proficiently and resolve any issues that may arise timely</a:t>
                      </a:r>
                      <a:endParaRPr lang="en-US" sz="1100" b="0" i="0" u="none" strike="noStrike" dirty="0">
                        <a:effectLst/>
                        <a:latin typeface="Arial" panose="020B0604020202020204" pitchFamily="34" charset="0"/>
                      </a:endParaRPr>
                    </a:p>
                  </a:txBody>
                  <a:tcPr marL="40606" marR="40606" marT="564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5216422"/>
                  </a:ext>
                </a:extLst>
              </a:tr>
              <a:tr h="354390">
                <a:tc>
                  <a:txBody>
                    <a:bodyPr/>
                    <a:lstStyle/>
                    <a:p>
                      <a:pPr marL="0" marR="0" algn="r" fontAlgn="ctr">
                        <a:lnSpc>
                          <a:spcPct val="107000"/>
                        </a:lnSpc>
                        <a:spcBef>
                          <a:spcPts val="0"/>
                        </a:spcBef>
                        <a:spcAft>
                          <a:spcPts val="0"/>
                        </a:spcAft>
                      </a:pPr>
                      <a:r>
                        <a:rPr lang="en-US" sz="11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100" b="0" i="0" u="none" strike="noStrike">
                        <a:effectLst/>
                        <a:latin typeface="Arial" panose="020B0604020202020204" pitchFamily="34" charset="0"/>
                      </a:endParaRPr>
                    </a:p>
                  </a:txBody>
                  <a:tcPr marL="40606" marR="40606" marT="564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ctr">
                        <a:lnSpc>
                          <a:spcPct val="107000"/>
                        </a:lnSpc>
                        <a:spcBef>
                          <a:spcPts val="0"/>
                        </a:spcBef>
                        <a:spcAft>
                          <a:spcPts val="0"/>
                        </a:spcAft>
                      </a:pPr>
                      <a:r>
                        <a:rPr lang="en-US" sz="11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If a Traveler do not have all required approvals prior to attending an event or purchase, per CCC Policy and CBA contract means their expenses will be forfeited and their TA request will be denied</a:t>
                      </a:r>
                      <a:endParaRPr lang="en-US" sz="1100" b="0" i="0" u="none" strike="noStrike" dirty="0">
                        <a:effectLst/>
                        <a:latin typeface="Arial" panose="020B0604020202020204" pitchFamily="34" charset="0"/>
                      </a:endParaRPr>
                    </a:p>
                  </a:txBody>
                  <a:tcPr marL="40606" marR="40606" marT="564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8364548"/>
                  </a:ext>
                </a:extLst>
              </a:tr>
            </a:tbl>
          </a:graphicData>
        </a:graphic>
      </p:graphicFrame>
      <p:sp>
        <p:nvSpPr>
          <p:cNvPr id="4" name="Footer Placeholder 3">
            <a:extLst>
              <a:ext uri="{FF2B5EF4-FFF2-40B4-BE49-F238E27FC236}">
                <a16:creationId xmlns:a16="http://schemas.microsoft.com/office/drawing/2014/main" id="{09E6FF41-FEE7-4ACE-B76A-DF9B598B2A92}"/>
              </a:ext>
            </a:extLst>
          </p:cNvPr>
          <p:cNvSpPr>
            <a:spLocks noGrp="1"/>
          </p:cNvSpPr>
          <p:nvPr>
            <p:ph type="ftr" sz="quarter" idx="11"/>
          </p:nvPr>
        </p:nvSpPr>
        <p:spPr/>
        <p:txBody>
          <a:bodyPr/>
          <a:lstStyle/>
          <a:p>
            <a:r>
              <a:rPr lang="en-US"/>
              <a:t>Approved by Finance Management</a:t>
            </a:r>
            <a:endParaRPr lang="en-US" dirty="0"/>
          </a:p>
        </p:txBody>
      </p:sp>
      <p:sp>
        <p:nvSpPr>
          <p:cNvPr id="5" name="Slide Number Placeholder 4">
            <a:extLst>
              <a:ext uri="{FF2B5EF4-FFF2-40B4-BE49-F238E27FC236}">
                <a16:creationId xmlns:a16="http://schemas.microsoft.com/office/drawing/2014/main" id="{35D9B301-BA6C-426C-8B69-D092549CD388}"/>
              </a:ext>
            </a:extLst>
          </p:cNvPr>
          <p:cNvSpPr>
            <a:spLocks noGrp="1"/>
          </p:cNvSpPr>
          <p:nvPr>
            <p:ph type="sldNum" sz="quarter" idx="12"/>
          </p:nvPr>
        </p:nvSpPr>
        <p:spPr/>
        <p:txBody>
          <a:bodyPr/>
          <a:lstStyle/>
          <a:p>
            <a:fld id="{74B1C585-FBEB-B94D-84D6-31F5CB8E650D}" type="slidenum">
              <a:rPr lang="en-US" smtClean="0"/>
              <a:t>20</a:t>
            </a:fld>
            <a:endParaRPr lang="en-US" dirty="0"/>
          </a:p>
        </p:txBody>
      </p:sp>
    </p:spTree>
    <p:extLst>
      <p:ext uri="{BB962C8B-B14F-4D97-AF65-F5344CB8AC3E}">
        <p14:creationId xmlns:p14="http://schemas.microsoft.com/office/powerpoint/2010/main" val="541482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487362"/>
          </a:xfrm>
        </p:spPr>
        <p:txBody>
          <a:bodyPr>
            <a:noAutofit/>
          </a:bodyPr>
          <a:lstStyle/>
          <a:p>
            <a:pPr algn="ctr">
              <a:defRPr/>
            </a:pPr>
            <a:r>
              <a:rPr lang="en-US" sz="3600" dirty="0">
                <a:solidFill>
                  <a:schemeClr val="tx2">
                    <a:lumMod val="75000"/>
                  </a:schemeClr>
                </a:solidFill>
              </a:rPr>
              <a:t>Travel and Expense Review Process</a:t>
            </a:r>
          </a:p>
        </p:txBody>
      </p:sp>
      <p:sp>
        <p:nvSpPr>
          <p:cNvPr id="3" name="Content Placeholder 2"/>
          <p:cNvSpPr>
            <a:spLocks noGrp="1"/>
          </p:cNvSpPr>
          <p:nvPr>
            <p:ph idx="1"/>
          </p:nvPr>
        </p:nvSpPr>
        <p:spPr>
          <a:xfrm>
            <a:off x="1981200" y="990600"/>
            <a:ext cx="9143999" cy="5134778"/>
          </a:xfrm>
        </p:spPr>
        <p:txBody>
          <a:bodyPr>
            <a:normAutofit fontScale="47500" lnSpcReduction="20000"/>
          </a:bodyPr>
          <a:lstStyle/>
          <a:p>
            <a:pPr marL="457200" lvl="1" indent="0" algn="ctr">
              <a:buClr>
                <a:srgbClr val="320066"/>
              </a:buClr>
              <a:buNone/>
              <a:defRPr/>
            </a:pPr>
            <a:r>
              <a:rPr lang="en-US" sz="3600" dirty="0"/>
              <a:t>Business Services Office/District Departments</a:t>
            </a:r>
          </a:p>
          <a:p>
            <a:pPr marL="457200" lvl="1" indent="0">
              <a:buClr>
                <a:srgbClr val="320066"/>
              </a:buClr>
              <a:buNone/>
              <a:defRPr/>
            </a:pPr>
            <a:endParaRPr lang="en-US" sz="2300" dirty="0"/>
          </a:p>
          <a:p>
            <a:pPr>
              <a:lnSpc>
                <a:spcPct val="90000"/>
              </a:lnSpc>
              <a:buClr>
                <a:srgbClr val="320066"/>
              </a:buClr>
              <a:buFont typeface="Arial" pitchFamily="34" charset="0"/>
              <a:buChar char="•"/>
              <a:defRPr/>
            </a:pPr>
            <a:r>
              <a:rPr lang="en-US" sz="2900" dirty="0"/>
              <a:t>Review, verify and approve Travel and Expense Reimbursement Requests before processing or submitting to A/P for payment processing</a:t>
            </a:r>
          </a:p>
          <a:p>
            <a:pPr marL="457200" lvl="1" indent="0">
              <a:buClr>
                <a:srgbClr val="320066"/>
              </a:buClr>
              <a:buNone/>
              <a:defRPr/>
            </a:pPr>
            <a:endParaRPr lang="en-US" sz="2600" dirty="0"/>
          </a:p>
          <a:p>
            <a:pPr lvl="1">
              <a:buFont typeface="Calibri" pitchFamily="34" charset="0"/>
              <a:buChar char="―"/>
              <a:defRPr/>
            </a:pPr>
            <a:r>
              <a:rPr lang="en-US" sz="2600" dirty="0"/>
              <a:t>Please do not create a TE expense report if you do not have a prior approved TA request.  Per policy all expenses requires prior approval except for mileage and membership requests</a:t>
            </a:r>
          </a:p>
          <a:p>
            <a:pPr lvl="2">
              <a:buFont typeface="Wingdings" panose="05000000000000000000" pitchFamily="2" charset="2"/>
              <a:buChar char="v"/>
              <a:defRPr/>
            </a:pPr>
            <a:r>
              <a:rPr lang="en-US" sz="2200" dirty="0"/>
              <a:t>Mileage – this means that your immediate supervisor/manager knows your whereabouts</a:t>
            </a:r>
          </a:p>
          <a:p>
            <a:pPr lvl="2">
              <a:buFont typeface="Wingdings" panose="05000000000000000000" pitchFamily="2" charset="2"/>
              <a:buChar char="v"/>
              <a:defRPr/>
            </a:pPr>
            <a:r>
              <a:rPr lang="en-US" sz="2200" dirty="0"/>
              <a:t>Membership – union members required the union application forms &amp; non- union members require the professional development form (PDF)</a:t>
            </a:r>
          </a:p>
          <a:p>
            <a:pPr lvl="2">
              <a:buFont typeface="Wingdings" panose="05000000000000000000" pitchFamily="2" charset="2"/>
              <a:buChar char="v"/>
              <a:defRPr/>
            </a:pPr>
            <a:r>
              <a:rPr lang="en-US" sz="2200" dirty="0"/>
              <a:t>If you have an approved TA please do not type in any TE fields, must copy TA request from the quick start dropdown into the TE report in order to avoid system issues.</a:t>
            </a:r>
          </a:p>
          <a:p>
            <a:pPr lvl="1">
              <a:buFont typeface="Calibri" pitchFamily="34" charset="0"/>
              <a:buChar char="―"/>
              <a:defRPr/>
            </a:pPr>
            <a:r>
              <a:rPr lang="en-US" sz="2600" dirty="0"/>
              <a:t>Verify timely submission of reimbursement request </a:t>
            </a:r>
            <a:r>
              <a:rPr lang="en-US" sz="2600" i="1" dirty="0"/>
              <a:t>(within </a:t>
            </a:r>
            <a:r>
              <a:rPr lang="en-US" sz="2600" b="1" i="1" dirty="0"/>
              <a:t>15 day </a:t>
            </a:r>
            <a:r>
              <a:rPr lang="en-US" sz="2600" i="1" dirty="0"/>
              <a:t>from last day of travel or purchase); </a:t>
            </a:r>
            <a:r>
              <a:rPr lang="en-US" sz="2600" dirty="0"/>
              <a:t>only one exception to the 15 day requirement will be allowed</a:t>
            </a:r>
          </a:p>
          <a:p>
            <a:pPr lvl="1">
              <a:buFont typeface="Calibri" pitchFamily="34" charset="0"/>
              <a:buChar char="―"/>
              <a:defRPr/>
            </a:pPr>
            <a:r>
              <a:rPr lang="en-US" sz="2600" dirty="0"/>
              <a:t>Verify that all proper forms/documentation and reasons for travel or purchase</a:t>
            </a:r>
          </a:p>
          <a:p>
            <a:pPr lvl="1">
              <a:buFont typeface="Calibri" pitchFamily="34" charset="0"/>
              <a:buChar char="―"/>
              <a:defRPr/>
            </a:pPr>
            <a:r>
              <a:rPr lang="en-US" sz="2600" dirty="0"/>
              <a:t>Verify mathematical accuracy </a:t>
            </a:r>
          </a:p>
          <a:p>
            <a:pPr lvl="1">
              <a:buFont typeface="Calibri" pitchFamily="34" charset="0"/>
              <a:buChar char="―"/>
              <a:defRPr/>
            </a:pPr>
            <a:r>
              <a:rPr lang="en-US" sz="2600" dirty="0"/>
              <a:t>Verify scanned detailed itemized receipts with proof of payment</a:t>
            </a:r>
          </a:p>
          <a:p>
            <a:pPr lvl="1">
              <a:buFont typeface="Calibri" pitchFamily="34" charset="0"/>
              <a:buChar char="―"/>
              <a:defRPr/>
            </a:pPr>
            <a:r>
              <a:rPr lang="en-US" sz="2600" dirty="0"/>
              <a:t>Verify expense account(s) associated with all cash advances and determine if any funds should be returned from the cash advance received </a:t>
            </a:r>
          </a:p>
          <a:p>
            <a:pPr lvl="1">
              <a:buFont typeface="Calibri" pitchFamily="34" charset="0"/>
              <a:buChar char="―"/>
              <a:defRPr/>
            </a:pPr>
            <a:r>
              <a:rPr lang="en-US" sz="2600" dirty="0"/>
              <a:t>Verify if all expenditures  (i.e., travel and/or purchases) that require pre-approval  signatures  have been obtained </a:t>
            </a:r>
          </a:p>
          <a:p>
            <a:pPr lvl="1">
              <a:buFont typeface="Calibri" pitchFamily="34" charset="0"/>
              <a:buChar char="―"/>
              <a:defRPr/>
            </a:pPr>
            <a:r>
              <a:rPr lang="en-US" sz="2600" dirty="0"/>
              <a:t>Verify proper allocation of expense(s) are according to budget procedures and charge to accurate charge of accounts</a:t>
            </a:r>
          </a:p>
          <a:p>
            <a:pPr>
              <a:defRPr/>
            </a:pPr>
            <a:r>
              <a:rPr lang="en-US" sz="2900" dirty="0"/>
              <a:t>Please be advised it is the responsibility of the Supervisor or Manager (first-line Approver) to ensure that an Employee's Expense Reimbursement Form requests is complete and that adequate documentation has been provided to substantiate the expense </a:t>
            </a:r>
          </a:p>
          <a:p>
            <a:pPr>
              <a:defRPr/>
            </a:pPr>
            <a:r>
              <a:rPr lang="en-US" sz="2900" dirty="0"/>
              <a:t>The Reimbursement Expense requests will be returned to the Employee if not completed, as noted in the policy</a:t>
            </a:r>
            <a:endParaRPr lang="en-US" sz="2400" dirty="0"/>
          </a:p>
        </p:txBody>
      </p:sp>
      <p:sp>
        <p:nvSpPr>
          <p:cNvPr id="4" name="Slide Number Placeholder 3"/>
          <p:cNvSpPr>
            <a:spLocks noGrp="1"/>
          </p:cNvSpPr>
          <p:nvPr>
            <p:ph type="sldNum" sz="quarter" idx="12"/>
          </p:nvPr>
        </p:nvSpPr>
        <p:spPr/>
        <p:txBody>
          <a:bodyPr/>
          <a:lstStyle/>
          <a:p>
            <a:fld id="{EDE44A43-89E1-1D43-AF85-6D37D3C26D50}" type="slidenum">
              <a:rPr lang="en-US" smtClean="0"/>
              <a:t>21</a:t>
            </a:fld>
            <a:endParaRPr lang="en-US" dirty="0"/>
          </a:p>
        </p:txBody>
      </p:sp>
      <p:sp>
        <p:nvSpPr>
          <p:cNvPr id="5" name="Footer Placeholder 4">
            <a:extLst>
              <a:ext uri="{FF2B5EF4-FFF2-40B4-BE49-F238E27FC236}">
                <a16:creationId xmlns:a16="http://schemas.microsoft.com/office/drawing/2014/main" id="{C8596BDB-2170-4547-868F-910FB1C40F9E}"/>
              </a:ext>
            </a:extLst>
          </p:cNvPr>
          <p:cNvSpPr>
            <a:spLocks noGrp="1"/>
          </p:cNvSpPr>
          <p:nvPr>
            <p:ph type="ftr" sz="quarter" idx="11"/>
          </p:nvPr>
        </p:nvSpPr>
        <p:spPr/>
        <p:txBody>
          <a:bodyPr/>
          <a:lstStyle/>
          <a:p>
            <a:r>
              <a:rPr lang="en-US"/>
              <a:t>Approved by Finance Management</a:t>
            </a:r>
            <a:endParaRPr lang="en-US" dirty="0"/>
          </a:p>
        </p:txBody>
      </p:sp>
    </p:spTree>
    <p:extLst>
      <p:ext uri="{BB962C8B-B14F-4D97-AF65-F5344CB8AC3E}">
        <p14:creationId xmlns:p14="http://schemas.microsoft.com/office/powerpoint/2010/main" val="949778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107313"/>
            <a:ext cx="9179860" cy="745440"/>
          </a:xfrm>
        </p:spPr>
        <p:txBody>
          <a:bodyPr/>
          <a:lstStyle/>
          <a:p>
            <a:pPr>
              <a:defRPr/>
            </a:pPr>
            <a:r>
              <a:rPr lang="en-US" sz="4000" dirty="0">
                <a:solidFill>
                  <a:schemeClr val="tx2">
                    <a:lumMod val="75000"/>
                  </a:schemeClr>
                </a:solidFill>
              </a:rPr>
              <a:t>All Travel &amp; Reimbursement Expenses </a:t>
            </a:r>
          </a:p>
        </p:txBody>
      </p:sp>
      <p:sp>
        <p:nvSpPr>
          <p:cNvPr id="4" name="Slide Number Placeholder 3"/>
          <p:cNvSpPr>
            <a:spLocks noGrp="1"/>
          </p:cNvSpPr>
          <p:nvPr>
            <p:ph type="sldNum" sz="quarter" idx="12"/>
          </p:nvPr>
        </p:nvSpPr>
        <p:spPr/>
        <p:txBody>
          <a:bodyPr/>
          <a:lstStyle/>
          <a:p>
            <a:fld id="{EDE44A43-89E1-1D43-AF85-6D37D3C26D50}" type="slidenum">
              <a:rPr lang="en-US" smtClean="0"/>
              <a:t>22</a:t>
            </a:fld>
            <a:endParaRPr lang="en-US" dirty="0"/>
          </a:p>
        </p:txBody>
      </p:sp>
      <p:sp>
        <p:nvSpPr>
          <p:cNvPr id="6" name="Content Placeholder 2"/>
          <p:cNvSpPr>
            <a:spLocks noGrp="1"/>
          </p:cNvSpPr>
          <p:nvPr>
            <p:ph idx="1"/>
          </p:nvPr>
        </p:nvSpPr>
        <p:spPr>
          <a:xfrm>
            <a:off x="1904082" y="852754"/>
            <a:ext cx="8229600" cy="5403500"/>
          </a:xfrm>
        </p:spPr>
        <p:txBody>
          <a:bodyPr>
            <a:normAutofit fontScale="40000" lnSpcReduction="20000"/>
          </a:bodyPr>
          <a:lstStyle/>
          <a:p>
            <a:pPr>
              <a:buFont typeface="Wingdings" panose="05000000000000000000" pitchFamily="2" charset="2"/>
              <a:buChar char="Ø"/>
              <a:defRPr/>
            </a:pPr>
            <a:r>
              <a:rPr lang="en-US" sz="4000" dirty="0"/>
              <a:t>Canceled checks or Credit Card Statements </a:t>
            </a:r>
          </a:p>
          <a:p>
            <a:pPr marL="0" indent="0">
              <a:buNone/>
              <a:defRPr/>
            </a:pPr>
            <a:r>
              <a:rPr lang="en-US" sz="4000" dirty="0"/>
              <a:t> </a:t>
            </a:r>
          </a:p>
          <a:p>
            <a:pPr lvl="1">
              <a:defRPr/>
            </a:pPr>
            <a:r>
              <a:rPr lang="en-US" sz="3300" dirty="0"/>
              <a:t>Is only required if the form of payment method is not listed on receipt and/or have a balance due.</a:t>
            </a:r>
          </a:p>
          <a:p>
            <a:pPr lvl="1">
              <a:defRPr/>
            </a:pPr>
            <a:r>
              <a:rPr lang="en-US" sz="3300" dirty="0"/>
              <a:t>The front and back of the canceled check or credit card statement, together with a bill from a payee, ordinarily establishes cost</a:t>
            </a:r>
          </a:p>
          <a:p>
            <a:pPr marL="0" indent="0">
              <a:buNone/>
              <a:defRPr/>
            </a:pPr>
            <a:r>
              <a:rPr lang="en-US" sz="3300" dirty="0"/>
              <a:t> </a:t>
            </a:r>
          </a:p>
          <a:p>
            <a:pPr lvl="2">
              <a:defRPr/>
            </a:pPr>
            <a:r>
              <a:rPr lang="en-US" sz="3300" dirty="0"/>
              <a:t>However, a canceled check or a credit card statement by itself does not prove a business expense without other evidence to show that it was for a business purpose</a:t>
            </a:r>
          </a:p>
          <a:p>
            <a:pPr marL="914400" lvl="2" indent="0">
              <a:buNone/>
              <a:defRPr/>
            </a:pPr>
            <a:endParaRPr lang="en-US" sz="3500" dirty="0"/>
          </a:p>
          <a:p>
            <a:pPr>
              <a:buFont typeface="Wingdings" panose="05000000000000000000" pitchFamily="2" charset="2"/>
              <a:buChar char="Ø"/>
              <a:defRPr/>
            </a:pPr>
            <a:r>
              <a:rPr lang="en-US" sz="4000" dirty="0"/>
              <a:t>Missing Receipts and supporting documentation</a:t>
            </a:r>
            <a:r>
              <a:rPr lang="en-US" sz="4000" dirty="0">
                <a:solidFill>
                  <a:srgbClr val="00B0F0"/>
                </a:solidFill>
              </a:rPr>
              <a:t> </a:t>
            </a:r>
          </a:p>
          <a:p>
            <a:pPr marL="0" indent="0">
              <a:buNone/>
              <a:defRPr/>
            </a:pPr>
            <a:r>
              <a:rPr lang="en-US" sz="2900" dirty="0"/>
              <a:t> </a:t>
            </a:r>
            <a:endParaRPr lang="en-US" sz="3300" dirty="0"/>
          </a:p>
          <a:p>
            <a:pPr lvl="1">
              <a:defRPr/>
            </a:pPr>
            <a:r>
              <a:rPr lang="en-US" sz="3300" dirty="0"/>
              <a:t>Affidavits must accompany a written explanation and signed by the employee stating the reason the original is unavailable</a:t>
            </a:r>
          </a:p>
          <a:p>
            <a:pPr marL="0" indent="0">
              <a:buNone/>
              <a:defRPr/>
            </a:pPr>
            <a:r>
              <a:rPr lang="en-US" sz="3300" b="1" dirty="0"/>
              <a:t> </a:t>
            </a:r>
            <a:endParaRPr lang="en-US" sz="3300" dirty="0"/>
          </a:p>
          <a:p>
            <a:pPr lvl="1">
              <a:defRPr/>
            </a:pPr>
            <a:r>
              <a:rPr lang="en-US" sz="3300" dirty="0"/>
              <a:t>There is a </a:t>
            </a:r>
            <a:r>
              <a:rPr lang="en-US" sz="3300" b="1" dirty="0"/>
              <a:t>limit of 1 </a:t>
            </a:r>
            <a:r>
              <a:rPr lang="en-US" sz="3300" dirty="0"/>
              <a:t>per fiscal year</a:t>
            </a:r>
          </a:p>
          <a:p>
            <a:pPr marL="457200" lvl="1" indent="0">
              <a:buNone/>
              <a:defRPr/>
            </a:pPr>
            <a:endParaRPr lang="en-US" sz="2900" dirty="0"/>
          </a:p>
          <a:p>
            <a:pPr>
              <a:lnSpc>
                <a:spcPct val="90000"/>
              </a:lnSpc>
              <a:buFont typeface="Wingdings" panose="05000000000000000000" pitchFamily="2" charset="2"/>
              <a:buChar char="Ø"/>
              <a:defRPr/>
            </a:pPr>
            <a:r>
              <a:rPr lang="en-US" sz="4000" dirty="0"/>
              <a:t>Travel &amp; Expense Reimbursement Policy Agreement</a:t>
            </a:r>
          </a:p>
          <a:p>
            <a:pPr marL="0" indent="0">
              <a:buNone/>
              <a:defRPr/>
            </a:pPr>
            <a:endParaRPr lang="en-US" sz="4000" dirty="0"/>
          </a:p>
          <a:p>
            <a:pPr lvl="1">
              <a:lnSpc>
                <a:spcPct val="90000"/>
              </a:lnSpc>
              <a:defRPr/>
            </a:pPr>
            <a:r>
              <a:rPr lang="en-US" sz="3300" dirty="0"/>
              <a:t>The annual Employee Reimbursement Acknowledgement Agreement must be completed on-line at the beginning of each Fiscal Year July 1</a:t>
            </a:r>
            <a:r>
              <a:rPr lang="en-US" sz="3300" baseline="30000" dirty="0"/>
              <a:t>st</a:t>
            </a:r>
            <a:r>
              <a:rPr lang="en-US" sz="3300" dirty="0"/>
              <a:t> </a:t>
            </a:r>
          </a:p>
          <a:p>
            <a:pPr lvl="1">
              <a:lnSpc>
                <a:spcPct val="120000"/>
              </a:lnSpc>
              <a:defRPr/>
            </a:pPr>
            <a:r>
              <a:rPr lang="en-US" sz="3300" dirty="0"/>
              <a:t>The annual Travel Automobile Authorization Form and DL/Ins Certification Form must be completed and sent to AP each Fiscal Year July 1</a:t>
            </a:r>
            <a:r>
              <a:rPr lang="en-US" sz="3300" baseline="30000" dirty="0"/>
              <a:t>st</a:t>
            </a:r>
            <a:r>
              <a:rPr lang="en-US" sz="3300" dirty="0"/>
              <a:t>.   Please note these form links are located on the Create/Modify Travel Authorization page as well as on the Intranet SharePoint</a:t>
            </a:r>
          </a:p>
        </p:txBody>
      </p:sp>
      <p:sp>
        <p:nvSpPr>
          <p:cNvPr id="3" name="Footer Placeholder 2">
            <a:extLst>
              <a:ext uri="{FF2B5EF4-FFF2-40B4-BE49-F238E27FC236}">
                <a16:creationId xmlns:a16="http://schemas.microsoft.com/office/drawing/2014/main" id="{ACB2421C-000F-4A53-A1FB-5ACD99D7B02C}"/>
              </a:ext>
            </a:extLst>
          </p:cNvPr>
          <p:cNvSpPr>
            <a:spLocks noGrp="1"/>
          </p:cNvSpPr>
          <p:nvPr>
            <p:ph type="ftr" sz="quarter" idx="11"/>
          </p:nvPr>
        </p:nvSpPr>
        <p:spPr/>
        <p:txBody>
          <a:bodyPr/>
          <a:lstStyle/>
          <a:p>
            <a:r>
              <a:rPr lang="en-US"/>
              <a:t>Approved by Finance Management</a:t>
            </a:r>
            <a:endParaRPr lang="en-US" dirty="0"/>
          </a:p>
        </p:txBody>
      </p:sp>
    </p:spTree>
    <p:extLst>
      <p:ext uri="{BB962C8B-B14F-4D97-AF65-F5344CB8AC3E}">
        <p14:creationId xmlns:p14="http://schemas.microsoft.com/office/powerpoint/2010/main" val="12940770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DE44A43-89E1-1D43-AF85-6D37D3C26D50}" type="slidenum">
              <a:rPr lang="en-US" smtClean="0"/>
              <a:t>23</a:t>
            </a:fld>
            <a:endParaRPr lang="en-US" dirty="0"/>
          </a:p>
        </p:txBody>
      </p:sp>
      <p:sp>
        <p:nvSpPr>
          <p:cNvPr id="6" name="Rectangle 5"/>
          <p:cNvSpPr/>
          <p:nvPr/>
        </p:nvSpPr>
        <p:spPr>
          <a:xfrm>
            <a:off x="605927" y="1635567"/>
            <a:ext cx="2508288" cy="2585323"/>
          </a:xfrm>
          <a:prstGeom prst="rect">
            <a:avLst/>
          </a:prstGeom>
          <a:noFill/>
        </p:spPr>
        <p:txBody>
          <a:bodyPr wrap="squar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A/P Travel Matrix</a:t>
            </a:r>
          </a:p>
        </p:txBody>
      </p:sp>
      <p:graphicFrame>
        <p:nvGraphicFramePr>
          <p:cNvPr id="5" name="Object 1">
            <a:extLst>
              <a:ext uri="{FF2B5EF4-FFF2-40B4-BE49-F238E27FC236}">
                <a16:creationId xmlns:a16="http://schemas.microsoft.com/office/drawing/2014/main" id="{E2FD78A7-5443-45F2-9A5D-66E811FBAAB4}"/>
              </a:ext>
            </a:extLst>
          </p:cNvPr>
          <p:cNvGraphicFramePr>
            <a:graphicFrameLocks noChangeAspect="1"/>
          </p:cNvGraphicFramePr>
          <p:nvPr>
            <p:extLst>
              <p:ext uri="{D42A27DB-BD31-4B8C-83A1-F6EECF244321}">
                <p14:modId xmlns:p14="http://schemas.microsoft.com/office/powerpoint/2010/main" val="685720754"/>
              </p:ext>
            </p:extLst>
          </p:nvPr>
        </p:nvGraphicFramePr>
        <p:xfrm>
          <a:off x="3897313" y="-63500"/>
          <a:ext cx="8104187" cy="6665913"/>
        </p:xfrm>
        <a:graphic>
          <a:graphicData uri="http://schemas.openxmlformats.org/presentationml/2006/ole">
            <mc:AlternateContent xmlns:mc="http://schemas.openxmlformats.org/markup-compatibility/2006">
              <mc:Choice xmlns:v="urn:schemas-microsoft-com:vml" Requires="v">
                <p:oleObj spid="_x0000_s1037" name="Document" r:id="rId4" imgW="9018839" imgH="7422867" progId="Word.Document.8">
                  <p:embed/>
                </p:oleObj>
              </mc:Choice>
              <mc:Fallback>
                <p:oleObj name="Document" r:id="rId4" imgW="9018839" imgH="7422867" progId="Word.Document.8">
                  <p:embed/>
                  <p:pic>
                    <p:nvPicPr>
                      <p:cNvPr id="5" name="Object 1">
                        <a:extLst>
                          <a:ext uri="{FF2B5EF4-FFF2-40B4-BE49-F238E27FC236}">
                            <a16:creationId xmlns:a16="http://schemas.microsoft.com/office/drawing/2014/main" id="{E2FD78A7-5443-45F2-9A5D-66E811FBAAB4}"/>
                          </a:ext>
                        </a:extLst>
                      </p:cNvPr>
                      <p:cNvPicPr>
                        <a:picLocks noChangeAspect="1" noChangeArrowheads="1"/>
                      </p:cNvPicPr>
                      <p:nvPr/>
                    </p:nvPicPr>
                    <p:blipFill>
                      <a:blip r:embed="rId5"/>
                      <a:srcRect/>
                      <a:stretch>
                        <a:fillRect/>
                      </a:stretch>
                    </p:blipFill>
                    <p:spPr bwMode="auto">
                      <a:xfrm>
                        <a:off x="3897313" y="-63500"/>
                        <a:ext cx="8104187" cy="6665913"/>
                      </a:xfrm>
                      <a:prstGeom prst="rect">
                        <a:avLst/>
                      </a:prstGeom>
                      <a:solidFill>
                        <a:srgbClr val="FFFFFF"/>
                      </a:solidFill>
                      <a:ln w="9525">
                        <a:solidFill>
                          <a:srgbClr val="000000"/>
                        </a:solidFill>
                        <a:miter lim="800000"/>
                        <a:headEnd/>
                        <a:tailEnd/>
                      </a:ln>
                    </p:spPr>
                  </p:pic>
                </p:oleObj>
              </mc:Fallback>
            </mc:AlternateContent>
          </a:graphicData>
        </a:graphic>
      </p:graphicFrame>
      <p:sp>
        <p:nvSpPr>
          <p:cNvPr id="4" name="TextBox 3">
            <a:extLst>
              <a:ext uri="{FF2B5EF4-FFF2-40B4-BE49-F238E27FC236}">
                <a16:creationId xmlns:a16="http://schemas.microsoft.com/office/drawing/2014/main" id="{1ADCA0C5-CFC9-41DD-A8A8-A5240CC9B2D6}"/>
              </a:ext>
            </a:extLst>
          </p:cNvPr>
          <p:cNvSpPr txBox="1"/>
          <p:nvPr/>
        </p:nvSpPr>
        <p:spPr>
          <a:xfrm>
            <a:off x="2155748" y="5607585"/>
            <a:ext cx="1740665" cy="261610"/>
          </a:xfrm>
          <a:prstGeom prst="rect">
            <a:avLst/>
          </a:prstGeom>
          <a:noFill/>
        </p:spPr>
        <p:txBody>
          <a:bodyPr wrap="square" rtlCol="0">
            <a:spAutoFit/>
          </a:bodyPr>
          <a:lstStyle/>
          <a:p>
            <a:r>
              <a:rPr lang="en-US" sz="1100" dirty="0"/>
              <a:t>Diagram link: </a:t>
            </a:r>
            <a:r>
              <a:rPr lang="en-US" sz="1100" dirty="0">
                <a:hlinkClick r:id="rId6"/>
              </a:rPr>
              <a:t>Travel Matrix</a:t>
            </a:r>
            <a:r>
              <a:rPr lang="en-US" sz="1100" dirty="0"/>
              <a:t> </a:t>
            </a:r>
          </a:p>
        </p:txBody>
      </p:sp>
      <p:sp>
        <p:nvSpPr>
          <p:cNvPr id="7" name="Slide Number Placeholder 3">
            <a:extLst>
              <a:ext uri="{FF2B5EF4-FFF2-40B4-BE49-F238E27FC236}">
                <a16:creationId xmlns:a16="http://schemas.microsoft.com/office/drawing/2014/main" id="{C940813B-9CCB-43C5-B669-35D8FCF0CF9A}"/>
              </a:ext>
            </a:extLst>
          </p:cNvPr>
          <p:cNvSpPr txBox="1">
            <a:spLocks/>
          </p:cNvSpPr>
          <p:nvPr/>
        </p:nvSpPr>
        <p:spPr>
          <a:xfrm>
            <a:off x="10636684" y="6508750"/>
            <a:ext cx="86951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DE44A43-89E1-1D43-AF85-6D37D3C26D50}" type="slidenum">
              <a:rPr lang="en-US" smtClean="0"/>
              <a:pPr/>
              <a:t>23</a:t>
            </a:fld>
            <a:endParaRPr lang="en-US" dirty="0"/>
          </a:p>
        </p:txBody>
      </p:sp>
      <p:sp>
        <p:nvSpPr>
          <p:cNvPr id="3" name="Footer Placeholder 2">
            <a:extLst>
              <a:ext uri="{FF2B5EF4-FFF2-40B4-BE49-F238E27FC236}">
                <a16:creationId xmlns:a16="http://schemas.microsoft.com/office/drawing/2014/main" id="{E33D016F-2C02-4F80-AB8D-D97282554819}"/>
              </a:ext>
            </a:extLst>
          </p:cNvPr>
          <p:cNvSpPr>
            <a:spLocks noGrp="1"/>
          </p:cNvSpPr>
          <p:nvPr>
            <p:ph type="ftr" sz="quarter" idx="11"/>
          </p:nvPr>
        </p:nvSpPr>
        <p:spPr/>
        <p:txBody>
          <a:bodyPr/>
          <a:lstStyle/>
          <a:p>
            <a:r>
              <a:rPr lang="en-US"/>
              <a:t>Approved by Finance Management</a:t>
            </a:r>
            <a:endParaRPr lang="en-US" dirty="0"/>
          </a:p>
        </p:txBody>
      </p:sp>
    </p:spTree>
    <p:extLst>
      <p:ext uri="{BB962C8B-B14F-4D97-AF65-F5344CB8AC3E}">
        <p14:creationId xmlns:p14="http://schemas.microsoft.com/office/powerpoint/2010/main" val="2046274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9973" y="0"/>
            <a:ext cx="10434181" cy="785066"/>
          </a:xfrm>
        </p:spPr>
        <p:txBody>
          <a:bodyPr>
            <a:normAutofit/>
          </a:bodyPr>
          <a:lstStyle/>
          <a:p>
            <a:pPr>
              <a:defRPr/>
            </a:pPr>
            <a:r>
              <a:rPr lang="en-US" b="1" dirty="0">
                <a:solidFill>
                  <a:schemeClr val="tx2">
                    <a:lumMod val="75000"/>
                  </a:schemeClr>
                </a:solidFill>
              </a:rPr>
              <a:t>Accounts Payable Services Personnel</a:t>
            </a:r>
          </a:p>
        </p:txBody>
      </p:sp>
      <p:sp>
        <p:nvSpPr>
          <p:cNvPr id="3" name="Content Placeholder 2"/>
          <p:cNvSpPr>
            <a:spLocks noGrp="1"/>
          </p:cNvSpPr>
          <p:nvPr>
            <p:ph idx="1"/>
          </p:nvPr>
        </p:nvSpPr>
        <p:spPr>
          <a:xfrm>
            <a:off x="1021975" y="774332"/>
            <a:ext cx="3415553" cy="5424762"/>
          </a:xfrm>
        </p:spPr>
        <p:txBody>
          <a:bodyPr>
            <a:normAutofit lnSpcReduction="10000"/>
          </a:bodyPr>
          <a:lstStyle/>
          <a:p>
            <a:pPr marL="0" indent="0">
              <a:spcBef>
                <a:spcPts val="0"/>
              </a:spcBef>
              <a:buNone/>
              <a:defRPr/>
            </a:pPr>
            <a:r>
              <a:rPr lang="en-US" sz="1800" b="1" dirty="0">
                <a:solidFill>
                  <a:prstClr val="black"/>
                </a:solidFill>
              </a:rPr>
              <a:t>    China Bouldin	</a:t>
            </a:r>
            <a:endParaRPr lang="en-US" sz="1800" dirty="0">
              <a:solidFill>
                <a:prstClr val="black"/>
              </a:solidFill>
            </a:endParaRPr>
          </a:p>
          <a:p>
            <a:pPr>
              <a:spcBef>
                <a:spcPct val="0"/>
              </a:spcBef>
              <a:buNone/>
            </a:pPr>
            <a:r>
              <a:rPr lang="en-US" sz="1800" dirty="0">
                <a:solidFill>
                  <a:prstClr val="black"/>
                </a:solidFill>
              </a:rPr>
              <a:t>    A/P Manager</a:t>
            </a:r>
          </a:p>
          <a:p>
            <a:pPr>
              <a:lnSpc>
                <a:spcPct val="120000"/>
              </a:lnSpc>
              <a:spcBef>
                <a:spcPct val="0"/>
              </a:spcBef>
              <a:buNone/>
            </a:pPr>
            <a:r>
              <a:rPr lang="en-US" sz="1800" dirty="0">
                <a:solidFill>
                  <a:prstClr val="black"/>
                </a:solidFill>
              </a:rPr>
              <a:t>    (312) 553-2819; x-12819</a:t>
            </a:r>
          </a:p>
          <a:p>
            <a:pPr>
              <a:lnSpc>
                <a:spcPct val="120000"/>
              </a:lnSpc>
              <a:spcBef>
                <a:spcPct val="0"/>
              </a:spcBef>
              <a:buNone/>
            </a:pPr>
            <a:r>
              <a:rPr lang="en-US" sz="1800" dirty="0">
                <a:solidFill>
                  <a:prstClr val="black"/>
                </a:solidFill>
              </a:rPr>
              <a:t>    or x-43718</a:t>
            </a:r>
          </a:p>
          <a:p>
            <a:pPr>
              <a:lnSpc>
                <a:spcPct val="120000"/>
              </a:lnSpc>
              <a:spcBef>
                <a:spcPct val="0"/>
              </a:spcBef>
              <a:buNone/>
            </a:pPr>
            <a:r>
              <a:rPr lang="en-US" sz="1800" dirty="0">
                <a:solidFill>
                  <a:prstClr val="black"/>
                </a:solidFill>
              </a:rPr>
              <a:t>    Email: </a:t>
            </a:r>
            <a:r>
              <a:rPr lang="en-US" sz="1800" dirty="0">
                <a:solidFill>
                  <a:prstClr val="black"/>
                </a:solidFill>
                <a:hlinkClick r:id="rId3"/>
              </a:rPr>
              <a:t>cbouldin@ccc.edu</a:t>
            </a:r>
            <a:r>
              <a:rPr lang="en-US" sz="1800" dirty="0">
                <a:solidFill>
                  <a:prstClr val="black"/>
                </a:solidFill>
              </a:rPr>
              <a:t> </a:t>
            </a:r>
          </a:p>
          <a:p>
            <a:pPr marL="0" indent="0">
              <a:spcBef>
                <a:spcPts val="0"/>
              </a:spcBef>
              <a:buNone/>
              <a:defRPr/>
            </a:pPr>
            <a:r>
              <a:rPr lang="en-US" sz="1800" b="1" dirty="0"/>
              <a:t>     </a:t>
            </a:r>
          </a:p>
          <a:p>
            <a:pPr marL="0" indent="0">
              <a:spcBef>
                <a:spcPts val="0"/>
              </a:spcBef>
              <a:buNone/>
              <a:defRPr/>
            </a:pPr>
            <a:r>
              <a:rPr lang="en-US" sz="1800" b="1" dirty="0"/>
              <a:t>    Jacqualyn Jones</a:t>
            </a:r>
            <a:endParaRPr lang="en-US" sz="1800" dirty="0"/>
          </a:p>
          <a:p>
            <a:pPr indent="0">
              <a:spcBef>
                <a:spcPts val="0"/>
              </a:spcBef>
              <a:buNone/>
              <a:defRPr/>
            </a:pPr>
            <a:r>
              <a:rPr lang="en-US" sz="1800" dirty="0"/>
              <a:t>A/P Supervisor</a:t>
            </a:r>
          </a:p>
          <a:p>
            <a:pPr indent="0">
              <a:spcBef>
                <a:spcPts val="0"/>
              </a:spcBef>
              <a:buNone/>
              <a:defRPr/>
            </a:pPr>
            <a:r>
              <a:rPr lang="en-US" sz="1800" dirty="0"/>
              <a:t>DO, Travel &amp; Reimbursement Expenses </a:t>
            </a:r>
          </a:p>
          <a:p>
            <a:pPr indent="0">
              <a:spcBef>
                <a:spcPts val="0"/>
              </a:spcBef>
              <a:buNone/>
              <a:defRPr/>
            </a:pPr>
            <a:r>
              <a:rPr lang="en-US" sz="1800" dirty="0"/>
              <a:t>(312) 553-2814; x-12814</a:t>
            </a:r>
          </a:p>
          <a:p>
            <a:pPr indent="0">
              <a:spcBef>
                <a:spcPts val="0"/>
              </a:spcBef>
              <a:buNone/>
              <a:defRPr/>
            </a:pPr>
            <a:r>
              <a:rPr lang="en-US" sz="1800" dirty="0"/>
              <a:t>Email: </a:t>
            </a:r>
            <a:r>
              <a:rPr lang="en-US" sz="1800" dirty="0">
                <a:hlinkClick r:id="rId4"/>
              </a:rPr>
              <a:t>jjones689@ccc.edu</a:t>
            </a:r>
            <a:r>
              <a:rPr lang="en-US" sz="1800" dirty="0"/>
              <a:t> </a:t>
            </a:r>
          </a:p>
          <a:p>
            <a:pPr indent="0">
              <a:spcBef>
                <a:spcPts val="0"/>
              </a:spcBef>
              <a:buNone/>
              <a:defRPr/>
            </a:pPr>
            <a:endParaRPr lang="en-US" sz="1800" b="1" dirty="0"/>
          </a:p>
          <a:p>
            <a:pPr indent="0">
              <a:spcBef>
                <a:spcPts val="0"/>
              </a:spcBef>
              <a:buNone/>
              <a:defRPr/>
            </a:pPr>
            <a:endParaRPr lang="en-US" sz="1800" b="1" dirty="0"/>
          </a:p>
          <a:p>
            <a:pPr indent="0">
              <a:spcBef>
                <a:spcPts val="0"/>
              </a:spcBef>
              <a:buNone/>
              <a:defRPr/>
            </a:pPr>
            <a:r>
              <a:rPr lang="en-US" sz="1800" b="1" dirty="0"/>
              <a:t>Debbie Nesbitt-Mohammed</a:t>
            </a:r>
          </a:p>
          <a:p>
            <a:pPr indent="0">
              <a:spcBef>
                <a:spcPts val="0"/>
              </a:spcBef>
              <a:buNone/>
              <a:defRPr/>
            </a:pPr>
            <a:r>
              <a:rPr lang="en-US" sz="1800" dirty="0"/>
              <a:t>A/P Control Analyst II</a:t>
            </a:r>
          </a:p>
          <a:p>
            <a:pPr indent="0">
              <a:spcBef>
                <a:spcPts val="0"/>
              </a:spcBef>
              <a:buNone/>
              <a:defRPr/>
            </a:pPr>
            <a:r>
              <a:rPr lang="en-US" sz="1800" dirty="0"/>
              <a:t>KKC, MXC &amp; Assist with Travel and Reimbursement Expenses</a:t>
            </a:r>
          </a:p>
          <a:p>
            <a:pPr indent="0">
              <a:spcBef>
                <a:spcPts val="0"/>
              </a:spcBef>
              <a:buNone/>
              <a:defRPr/>
            </a:pPr>
            <a:r>
              <a:rPr lang="en-US" sz="1800" dirty="0"/>
              <a:t>(773) 487-3734; x-43734 Email: </a:t>
            </a:r>
            <a:r>
              <a:rPr lang="en-US" sz="1800" dirty="0">
                <a:hlinkClick r:id="rId5"/>
              </a:rPr>
              <a:t>dnesbitt-mohammed@ccc.edu</a:t>
            </a:r>
            <a:r>
              <a:rPr lang="en-US" sz="1800" dirty="0"/>
              <a:t> </a:t>
            </a:r>
          </a:p>
          <a:p>
            <a:pPr marL="0" indent="0">
              <a:buNone/>
              <a:defRPr/>
            </a:pPr>
            <a:endParaRPr lang="en-US" dirty="0"/>
          </a:p>
        </p:txBody>
      </p:sp>
      <p:pic>
        <p:nvPicPr>
          <p:cNvPr id="31749" name="Picture 9" descr="girl_using_computer_"/>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05073" y="1629873"/>
            <a:ext cx="2390180" cy="239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8"/>
          <p:cNvSpPr txBox="1">
            <a:spLocks noChangeArrowheads="1"/>
          </p:cNvSpPr>
          <p:nvPr/>
        </p:nvSpPr>
        <p:spPr>
          <a:xfrm>
            <a:off x="7162799" y="563526"/>
            <a:ext cx="4007223" cy="563556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defRPr/>
            </a:pPr>
            <a:r>
              <a:rPr lang="en-US" sz="1800" b="1" dirty="0">
                <a:solidFill>
                  <a:prstClr val="black"/>
                </a:solidFill>
              </a:rPr>
              <a:t>     </a:t>
            </a:r>
            <a:r>
              <a:rPr lang="en-US" sz="2000" b="1" dirty="0"/>
              <a:t> </a:t>
            </a:r>
            <a:r>
              <a:rPr lang="en-US" sz="2000" b="1" dirty="0">
                <a:latin typeface="Arial" panose="020B0604020202020204" pitchFamily="34" charset="0"/>
                <a:cs typeface="Arial" panose="020B0604020202020204" pitchFamily="34" charset="0"/>
              </a:rPr>
              <a:t>Desire Richardson</a:t>
            </a:r>
            <a:endParaRPr lang="en-US" sz="2000" dirty="0">
              <a:latin typeface="Arial" panose="020B0604020202020204" pitchFamily="34" charset="0"/>
              <a:cs typeface="Arial" panose="020B0604020202020204" pitchFamily="34" charset="0"/>
            </a:endParaRPr>
          </a:p>
          <a:p>
            <a:pPr indent="0">
              <a:spcBef>
                <a:spcPts val="0"/>
              </a:spcBef>
              <a:buNone/>
              <a:defRPr/>
            </a:pPr>
            <a:r>
              <a:rPr lang="en-US" sz="1800" dirty="0">
                <a:latin typeface="Arial" panose="020B0604020202020204" pitchFamily="34" charset="0"/>
                <a:cs typeface="Arial" panose="020B0604020202020204" pitchFamily="34" charset="0"/>
              </a:rPr>
              <a:t>A/P Control Analyst II</a:t>
            </a:r>
          </a:p>
          <a:p>
            <a:pPr indent="0">
              <a:spcBef>
                <a:spcPts val="0"/>
              </a:spcBef>
              <a:buNone/>
              <a:defRPr/>
            </a:pPr>
            <a:r>
              <a:rPr lang="en-US" sz="1800" dirty="0">
                <a:solidFill>
                  <a:prstClr val="black"/>
                </a:solidFill>
                <a:latin typeface="Arial" panose="020B0604020202020204" pitchFamily="34" charset="0"/>
                <a:cs typeface="Arial" panose="020B0604020202020204" pitchFamily="34" charset="0"/>
              </a:rPr>
              <a:t>TR, &amp; Travel and Reimbursement Expenses</a:t>
            </a:r>
            <a:endParaRPr lang="en-US" sz="1800" dirty="0">
              <a:latin typeface="Arial" panose="020B0604020202020204" pitchFamily="34" charset="0"/>
              <a:cs typeface="Arial" panose="020B0604020202020204" pitchFamily="34" charset="0"/>
            </a:endParaRPr>
          </a:p>
          <a:p>
            <a:pPr indent="0">
              <a:spcBef>
                <a:spcPts val="0"/>
              </a:spcBef>
              <a:buNone/>
              <a:defRPr/>
            </a:pPr>
            <a:r>
              <a:rPr lang="en-US" sz="1800" dirty="0">
                <a:latin typeface="Arial" panose="020B0604020202020204" pitchFamily="34" charset="0"/>
                <a:cs typeface="Arial" panose="020B0604020202020204" pitchFamily="34" charset="0"/>
              </a:rPr>
              <a:t>(773) 487-6989; x-46989</a:t>
            </a:r>
          </a:p>
          <a:p>
            <a:pPr indent="0">
              <a:spcBef>
                <a:spcPts val="0"/>
              </a:spcBef>
              <a:buNone/>
              <a:defRPr/>
            </a:pPr>
            <a:r>
              <a:rPr lang="en-US" sz="1800" dirty="0">
                <a:latin typeface="Arial" panose="020B0604020202020204" pitchFamily="34" charset="0"/>
                <a:cs typeface="Arial" panose="020B0604020202020204" pitchFamily="34" charset="0"/>
              </a:rPr>
              <a:t>Email: </a:t>
            </a:r>
            <a:r>
              <a:rPr lang="en-US" sz="1800" dirty="0">
                <a:latin typeface="Arial" panose="020B0604020202020204" pitchFamily="34" charset="0"/>
                <a:cs typeface="Arial" panose="020B0604020202020204" pitchFamily="34" charset="0"/>
                <a:hlinkClick r:id="rId7"/>
              </a:rPr>
              <a:t>drichardson110@ccc.edu</a:t>
            </a:r>
            <a:r>
              <a:rPr lang="en-US" sz="1800" dirty="0">
                <a:latin typeface="Arial" panose="020B0604020202020204" pitchFamily="34" charset="0"/>
                <a:cs typeface="Arial" panose="020B0604020202020204" pitchFamily="34" charset="0"/>
              </a:rPr>
              <a:t> </a:t>
            </a:r>
          </a:p>
          <a:p>
            <a:pPr indent="0">
              <a:spcBef>
                <a:spcPts val="0"/>
              </a:spcBef>
              <a:buNone/>
              <a:defRPr/>
            </a:pPr>
            <a:endParaRPr lang="en-US" sz="1800" b="1" dirty="0">
              <a:solidFill>
                <a:prstClr val="black"/>
              </a:solidFill>
              <a:latin typeface="Arial" panose="020B0604020202020204" pitchFamily="34" charset="0"/>
              <a:cs typeface="Arial" panose="020B0604020202020204" pitchFamily="34" charset="0"/>
            </a:endParaRPr>
          </a:p>
          <a:p>
            <a:pPr indent="0">
              <a:spcBef>
                <a:spcPts val="0"/>
              </a:spcBef>
              <a:buNone/>
              <a:defRPr/>
            </a:pPr>
            <a:r>
              <a:rPr lang="en-US" sz="1800" b="1" dirty="0">
                <a:solidFill>
                  <a:prstClr val="black"/>
                </a:solidFill>
                <a:latin typeface="Arial" panose="020B0604020202020204" pitchFamily="34" charset="0"/>
                <a:cs typeface="Arial" panose="020B0604020202020204" pitchFamily="34" charset="0"/>
              </a:rPr>
              <a:t>Antoine Lewis</a:t>
            </a:r>
          </a:p>
          <a:p>
            <a:pPr marL="0" indent="0">
              <a:spcBef>
                <a:spcPct val="0"/>
              </a:spcBef>
              <a:buNone/>
            </a:pPr>
            <a:r>
              <a:rPr lang="en-US" sz="1800" dirty="0">
                <a:solidFill>
                  <a:prstClr val="black"/>
                </a:solidFill>
                <a:latin typeface="Arial" panose="020B0604020202020204" pitchFamily="34" charset="0"/>
                <a:cs typeface="Arial" panose="020B0604020202020204" pitchFamily="34" charset="0"/>
              </a:rPr>
              <a:t>      A/P Control Analyst I</a:t>
            </a:r>
          </a:p>
          <a:p>
            <a:pPr>
              <a:spcBef>
                <a:spcPct val="0"/>
              </a:spcBef>
              <a:buNone/>
            </a:pPr>
            <a:r>
              <a:rPr lang="en-US" sz="1800" dirty="0">
                <a:solidFill>
                  <a:prstClr val="black"/>
                </a:solidFill>
                <a:latin typeface="Arial" panose="020B0604020202020204" pitchFamily="34" charset="0"/>
                <a:cs typeface="Arial" panose="020B0604020202020204" pitchFamily="34" charset="0"/>
              </a:rPr>
              <a:t>      HWC, OHC, RJDC, WRC, &amp; Foundation</a:t>
            </a:r>
          </a:p>
          <a:p>
            <a:pPr>
              <a:spcBef>
                <a:spcPct val="0"/>
              </a:spcBef>
              <a:buNone/>
            </a:pPr>
            <a:r>
              <a:rPr lang="en-US" sz="1800" dirty="0">
                <a:solidFill>
                  <a:prstClr val="black"/>
                </a:solidFill>
                <a:latin typeface="Arial" panose="020B0604020202020204" pitchFamily="34" charset="0"/>
                <a:cs typeface="Arial" panose="020B0604020202020204" pitchFamily="34" charset="0"/>
              </a:rPr>
              <a:t>      (773) 487-1677; x-41677</a:t>
            </a:r>
          </a:p>
          <a:p>
            <a:pPr>
              <a:spcBef>
                <a:spcPct val="0"/>
              </a:spcBef>
              <a:buNone/>
            </a:pPr>
            <a:r>
              <a:rPr lang="en-US" sz="1800" dirty="0">
                <a:solidFill>
                  <a:prstClr val="black"/>
                </a:solidFill>
                <a:latin typeface="Arial" panose="020B0604020202020204" pitchFamily="34" charset="0"/>
                <a:cs typeface="Arial" panose="020B0604020202020204" pitchFamily="34" charset="0"/>
              </a:rPr>
              <a:t>      Email: </a:t>
            </a:r>
            <a:r>
              <a:rPr lang="en-US" sz="1800" dirty="0">
                <a:solidFill>
                  <a:prstClr val="black"/>
                </a:solidFill>
                <a:latin typeface="Arial" panose="020B0604020202020204" pitchFamily="34" charset="0"/>
                <a:cs typeface="Arial" panose="020B0604020202020204" pitchFamily="34" charset="0"/>
                <a:hlinkClick r:id="rId8"/>
              </a:rPr>
              <a:t>alewis48@ccc.edu</a:t>
            </a:r>
            <a:r>
              <a:rPr lang="en-US" sz="1800" dirty="0">
                <a:solidFill>
                  <a:prstClr val="black"/>
                </a:solidFill>
                <a:latin typeface="Arial" panose="020B0604020202020204" pitchFamily="34" charset="0"/>
                <a:cs typeface="Arial" panose="020B0604020202020204" pitchFamily="34" charset="0"/>
              </a:rPr>
              <a:t> </a:t>
            </a:r>
          </a:p>
          <a:p>
            <a:pPr>
              <a:spcBef>
                <a:spcPct val="0"/>
              </a:spcBef>
              <a:buNone/>
            </a:pPr>
            <a:endParaRPr lang="en-US" sz="1800" dirty="0">
              <a:solidFill>
                <a:prstClr val="black"/>
              </a:solidFill>
              <a:latin typeface="Arial" panose="020B0604020202020204" pitchFamily="34" charset="0"/>
              <a:cs typeface="Arial" panose="020B0604020202020204" pitchFamily="34" charset="0"/>
            </a:endParaRPr>
          </a:p>
          <a:p>
            <a:pPr marL="0" indent="0">
              <a:spcBef>
                <a:spcPts val="0"/>
              </a:spcBef>
              <a:buNone/>
              <a:defRPr/>
            </a:pPr>
            <a:r>
              <a:rPr lang="en-US" sz="1800" b="1" dirty="0">
                <a:latin typeface="Arial" panose="020B0604020202020204" pitchFamily="34" charset="0"/>
                <a:cs typeface="Arial" panose="020B0604020202020204" pitchFamily="34" charset="0"/>
              </a:rPr>
              <a:t>      Tiffany Harrison</a:t>
            </a:r>
          </a:p>
          <a:p>
            <a:pPr indent="0">
              <a:spcBef>
                <a:spcPts val="0"/>
              </a:spcBef>
              <a:buNone/>
              <a:defRPr/>
            </a:pPr>
            <a:r>
              <a:rPr lang="en-US" sz="1800" dirty="0">
                <a:latin typeface="Arial" panose="020B0604020202020204" pitchFamily="34" charset="0"/>
                <a:cs typeface="Arial" panose="020B0604020202020204" pitchFamily="34" charset="0"/>
              </a:rPr>
              <a:t>A/P Control Analyst I</a:t>
            </a:r>
          </a:p>
          <a:p>
            <a:pPr indent="0">
              <a:spcBef>
                <a:spcPts val="0"/>
              </a:spcBef>
              <a:buNone/>
              <a:defRPr/>
            </a:pPr>
            <a:r>
              <a:rPr lang="en-US" sz="1800" dirty="0">
                <a:latin typeface="Arial" panose="020B0604020202020204" pitchFamily="34" charset="0"/>
                <a:cs typeface="Arial" panose="020B0604020202020204" pitchFamily="34" charset="0"/>
              </a:rPr>
              <a:t>Barnes &amp; Noble and AP Projects</a:t>
            </a:r>
          </a:p>
          <a:p>
            <a:pPr marL="0" indent="0">
              <a:spcBef>
                <a:spcPts val="0"/>
              </a:spcBef>
              <a:buNone/>
              <a:defRPr/>
            </a:pPr>
            <a:r>
              <a:rPr lang="en-US" sz="1800" dirty="0">
                <a:latin typeface="Arial" panose="020B0604020202020204" pitchFamily="34" charset="0"/>
                <a:cs typeface="Arial" panose="020B0604020202020204" pitchFamily="34" charset="0"/>
              </a:rPr>
              <a:t>      (773) 487-3613; x-43613</a:t>
            </a:r>
          </a:p>
          <a:p>
            <a:pPr marL="0" indent="0">
              <a:spcBef>
                <a:spcPts val="0"/>
              </a:spcBef>
              <a:buNone/>
              <a:defRPr/>
            </a:pPr>
            <a:r>
              <a:rPr lang="en-US" sz="1800" dirty="0">
                <a:latin typeface="Arial" panose="020B0604020202020204" pitchFamily="34" charset="0"/>
                <a:cs typeface="Arial" panose="020B0604020202020204" pitchFamily="34" charset="0"/>
              </a:rPr>
              <a:t>       Email: </a:t>
            </a:r>
            <a:r>
              <a:rPr lang="en-US" sz="1800" dirty="0">
                <a:latin typeface="Arial" panose="020B0604020202020204" pitchFamily="34" charset="0"/>
                <a:cs typeface="Arial" panose="020B0604020202020204" pitchFamily="34" charset="0"/>
                <a:hlinkClick r:id="rId9"/>
              </a:rPr>
              <a:t>tharrison@ccc.edu</a:t>
            </a:r>
            <a:r>
              <a:rPr lang="en-US" sz="1800" dirty="0">
                <a:latin typeface="Arial" panose="020B0604020202020204" pitchFamily="34" charset="0"/>
                <a:cs typeface="Arial" panose="020B0604020202020204" pitchFamily="34" charset="0"/>
              </a:rPr>
              <a:t> </a:t>
            </a:r>
          </a:p>
          <a:p>
            <a:pPr marL="0" indent="0">
              <a:spcBef>
                <a:spcPts val="0"/>
              </a:spcBef>
              <a:buNone/>
              <a:defRPr/>
            </a:pPr>
            <a:endParaRPr lang="en-US" sz="1800" b="1" dirty="0"/>
          </a:p>
          <a:p>
            <a:pPr marL="0" indent="0">
              <a:spcBef>
                <a:spcPts val="0"/>
              </a:spcBef>
              <a:spcAft>
                <a:spcPts val="600"/>
              </a:spcAft>
              <a:buNone/>
              <a:defRPr/>
            </a:pPr>
            <a:endParaRPr lang="en-US" sz="1800" b="1" dirty="0"/>
          </a:p>
          <a:p>
            <a:pPr marL="0" indent="0">
              <a:spcBef>
                <a:spcPts val="0"/>
              </a:spcBef>
              <a:spcAft>
                <a:spcPts val="600"/>
              </a:spcAft>
              <a:buNone/>
              <a:defRPr/>
            </a:pPr>
            <a:endParaRPr lang="en-US" sz="1800" b="1" dirty="0"/>
          </a:p>
          <a:p>
            <a:pPr marL="0" indent="0" fontAlgn="base">
              <a:spcBef>
                <a:spcPct val="0"/>
              </a:spcBef>
              <a:spcAft>
                <a:spcPct val="0"/>
              </a:spcAft>
              <a:buNone/>
              <a:defRPr/>
            </a:pPr>
            <a:r>
              <a:rPr lang="en-US" sz="1800" b="1" dirty="0">
                <a:solidFill>
                  <a:prstClr val="black"/>
                </a:solidFill>
              </a:rPr>
              <a:t>       </a:t>
            </a:r>
            <a:endParaRPr lang="en-US" sz="1800" dirty="0">
              <a:solidFill>
                <a:prstClr val="black"/>
              </a:solidFill>
            </a:endParaRPr>
          </a:p>
          <a:p>
            <a:pPr marL="0" indent="0" fontAlgn="base">
              <a:spcBef>
                <a:spcPct val="0"/>
              </a:spcBef>
              <a:spcAft>
                <a:spcPct val="0"/>
              </a:spcAft>
              <a:buNone/>
              <a:defRPr/>
            </a:pPr>
            <a:r>
              <a:rPr lang="en-US" sz="1800" b="1" dirty="0">
                <a:solidFill>
                  <a:prstClr val="black"/>
                </a:solidFill>
              </a:rPr>
              <a:t>      </a:t>
            </a:r>
          </a:p>
          <a:p>
            <a:pPr fontAlgn="base">
              <a:lnSpc>
                <a:spcPct val="80000"/>
              </a:lnSpc>
              <a:spcAft>
                <a:spcPct val="0"/>
              </a:spcAft>
              <a:buFont typeface="Wingdings" pitchFamily="2" charset="2"/>
              <a:buNone/>
              <a:defRPr/>
            </a:pPr>
            <a:endParaRPr lang="en-US" sz="1800" b="1" dirty="0">
              <a:solidFill>
                <a:prstClr val="black"/>
              </a:solidFill>
            </a:endParaRPr>
          </a:p>
        </p:txBody>
      </p:sp>
      <p:sp>
        <p:nvSpPr>
          <p:cNvPr id="7" name="Slide Number Placeholder 3">
            <a:extLst>
              <a:ext uri="{FF2B5EF4-FFF2-40B4-BE49-F238E27FC236}">
                <a16:creationId xmlns:a16="http://schemas.microsoft.com/office/drawing/2014/main" id="{E7BCC928-3CF3-4880-919C-E131850B93C4}"/>
              </a:ext>
            </a:extLst>
          </p:cNvPr>
          <p:cNvSpPr>
            <a:spLocks noGrp="1"/>
          </p:cNvSpPr>
          <p:nvPr>
            <p:ph type="sldNum" sz="quarter" idx="12"/>
          </p:nvPr>
        </p:nvSpPr>
        <p:spPr>
          <a:xfrm>
            <a:off x="10484284" y="6356350"/>
            <a:ext cx="869515" cy="365125"/>
          </a:xfrm>
        </p:spPr>
        <p:txBody>
          <a:bodyPr/>
          <a:lstStyle/>
          <a:p>
            <a:fld id="{EDE44A43-89E1-1D43-AF85-6D37D3C26D50}" type="slidenum">
              <a:rPr lang="en-US" smtClean="0"/>
              <a:t>24</a:t>
            </a:fld>
            <a:endParaRPr lang="en-US" dirty="0"/>
          </a:p>
        </p:txBody>
      </p:sp>
      <p:sp>
        <p:nvSpPr>
          <p:cNvPr id="4" name="Footer Placeholder 3">
            <a:extLst>
              <a:ext uri="{FF2B5EF4-FFF2-40B4-BE49-F238E27FC236}">
                <a16:creationId xmlns:a16="http://schemas.microsoft.com/office/drawing/2014/main" id="{E168D714-D79A-421B-BCFA-28964C98D589}"/>
              </a:ext>
            </a:extLst>
          </p:cNvPr>
          <p:cNvSpPr>
            <a:spLocks noGrp="1"/>
          </p:cNvSpPr>
          <p:nvPr>
            <p:ph type="ftr" sz="quarter" idx="11"/>
          </p:nvPr>
        </p:nvSpPr>
        <p:spPr/>
        <p:txBody>
          <a:bodyPr/>
          <a:lstStyle/>
          <a:p>
            <a:r>
              <a:rPr lang="en-US"/>
              <a:t>Approved by Finance Management</a:t>
            </a:r>
            <a:endParaRPr lang="en-US" dirty="0"/>
          </a:p>
        </p:txBody>
      </p:sp>
    </p:spTree>
    <p:extLst>
      <p:ext uri="{BB962C8B-B14F-4D97-AF65-F5344CB8AC3E}">
        <p14:creationId xmlns:p14="http://schemas.microsoft.com/office/powerpoint/2010/main" val="1368763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2133600" y="274638"/>
            <a:ext cx="7848600" cy="1143000"/>
          </a:xfrm>
        </p:spPr>
        <p:txBody>
          <a:bodyPr/>
          <a:lstStyle/>
          <a:p>
            <a:pPr eaLnBrk="1" hangingPunct="1">
              <a:defRPr/>
            </a:pPr>
            <a:r>
              <a:rPr lang="en-US" sz="4000" b="1" dirty="0">
                <a:solidFill>
                  <a:schemeClr val="tx2">
                    <a:lumMod val="75000"/>
                  </a:schemeClr>
                </a:solidFill>
              </a:rPr>
              <a:t>Questions</a:t>
            </a:r>
          </a:p>
        </p:txBody>
      </p:sp>
      <p:pic>
        <p:nvPicPr>
          <p:cNvPr id="90118" name="Picture 17" descr="MCj0326732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1219200"/>
            <a:ext cx="6110748" cy="473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3">
            <a:extLst>
              <a:ext uri="{FF2B5EF4-FFF2-40B4-BE49-F238E27FC236}">
                <a16:creationId xmlns:a16="http://schemas.microsoft.com/office/drawing/2014/main" id="{4E26B7E9-0A30-4A93-AA61-D7314A3E051E}"/>
              </a:ext>
            </a:extLst>
          </p:cNvPr>
          <p:cNvSpPr>
            <a:spLocks noGrp="1"/>
          </p:cNvSpPr>
          <p:nvPr>
            <p:ph type="sldNum" sz="quarter" idx="12"/>
          </p:nvPr>
        </p:nvSpPr>
        <p:spPr>
          <a:xfrm>
            <a:off x="10484284" y="6356350"/>
            <a:ext cx="869515" cy="365125"/>
          </a:xfrm>
        </p:spPr>
        <p:txBody>
          <a:bodyPr/>
          <a:lstStyle/>
          <a:p>
            <a:fld id="{EDE44A43-89E1-1D43-AF85-6D37D3C26D50}" type="slidenum">
              <a:rPr lang="en-US" smtClean="0"/>
              <a:t>25</a:t>
            </a:fld>
            <a:endParaRPr lang="en-US" dirty="0"/>
          </a:p>
        </p:txBody>
      </p:sp>
      <p:sp>
        <p:nvSpPr>
          <p:cNvPr id="2" name="Footer Placeholder 1">
            <a:extLst>
              <a:ext uri="{FF2B5EF4-FFF2-40B4-BE49-F238E27FC236}">
                <a16:creationId xmlns:a16="http://schemas.microsoft.com/office/drawing/2014/main" id="{4F1582C5-51A4-4A35-A2AB-2F04C7AA0ED3}"/>
              </a:ext>
            </a:extLst>
          </p:cNvPr>
          <p:cNvSpPr>
            <a:spLocks noGrp="1"/>
          </p:cNvSpPr>
          <p:nvPr>
            <p:ph type="ftr" sz="quarter" idx="11"/>
          </p:nvPr>
        </p:nvSpPr>
        <p:spPr/>
        <p:txBody>
          <a:bodyPr/>
          <a:lstStyle/>
          <a:p>
            <a:r>
              <a:rPr lang="en-US"/>
              <a:t>Approved by Finance Management</a:t>
            </a:r>
            <a:endParaRPr lang="en-US" dirty="0"/>
          </a:p>
        </p:txBody>
      </p:sp>
    </p:spTree>
    <p:extLst>
      <p:ext uri="{BB962C8B-B14F-4D97-AF65-F5344CB8AC3E}">
        <p14:creationId xmlns:p14="http://schemas.microsoft.com/office/powerpoint/2010/main" val="136520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8B74F-3549-4EB3-A2DC-B36B617C483A}"/>
              </a:ext>
            </a:extLst>
          </p:cNvPr>
          <p:cNvSpPr>
            <a:spLocks noGrp="1"/>
          </p:cNvSpPr>
          <p:nvPr>
            <p:ph type="title"/>
          </p:nvPr>
        </p:nvSpPr>
        <p:spPr>
          <a:xfrm>
            <a:off x="838200" y="166888"/>
            <a:ext cx="10515600" cy="941665"/>
          </a:xfrm>
        </p:spPr>
        <p:txBody>
          <a:bodyPr>
            <a:normAutofit/>
          </a:bodyPr>
          <a:lstStyle/>
          <a:p>
            <a:pPr algn="ctr"/>
            <a:r>
              <a:rPr lang="en-US" dirty="0"/>
              <a:t>Policies and General Guidelines</a:t>
            </a:r>
          </a:p>
        </p:txBody>
      </p:sp>
      <p:sp>
        <p:nvSpPr>
          <p:cNvPr id="3" name="Content Placeholder 2">
            <a:extLst>
              <a:ext uri="{FF2B5EF4-FFF2-40B4-BE49-F238E27FC236}">
                <a16:creationId xmlns:a16="http://schemas.microsoft.com/office/drawing/2014/main" id="{1BA8E09B-4EBB-44AA-B065-30063A066A12}"/>
              </a:ext>
            </a:extLst>
          </p:cNvPr>
          <p:cNvSpPr>
            <a:spLocks noGrp="1"/>
          </p:cNvSpPr>
          <p:nvPr>
            <p:ph idx="1"/>
          </p:nvPr>
        </p:nvSpPr>
        <p:spPr>
          <a:xfrm>
            <a:off x="717014" y="1108553"/>
            <a:ext cx="10515600" cy="4513311"/>
          </a:xfrm>
        </p:spPr>
        <p:txBody>
          <a:bodyPr>
            <a:normAutofit fontScale="92500" lnSpcReduction="20000"/>
          </a:bodyPr>
          <a:lstStyle/>
          <a:p>
            <a:pPr>
              <a:lnSpc>
                <a:spcPct val="120000"/>
              </a:lnSpc>
            </a:pPr>
            <a:r>
              <a:rPr lang="en-US" dirty="0"/>
              <a:t>The policies and guidelines apply to employees and non-employees traveling on pre-authorized City Colleges of Chicago (CCC) business </a:t>
            </a:r>
          </a:p>
          <a:p>
            <a:pPr lvl="1">
              <a:lnSpc>
                <a:spcPct val="120000"/>
              </a:lnSpc>
            </a:pPr>
            <a:r>
              <a:rPr lang="en-US" dirty="0"/>
              <a:t>Individuals incurring expenses on behalf of the District are responsible for complying with all City Colleges travel and reimbursement policies and procedures</a:t>
            </a:r>
          </a:p>
          <a:p>
            <a:r>
              <a:rPr lang="en-US" dirty="0"/>
              <a:t>The intent of the policy and guidelines are to ensure reimbursement expenses are in compliant with our internal practices, state statutes and federal regulations, be equitable to both the traveler and City Colleges</a:t>
            </a:r>
          </a:p>
          <a:p>
            <a:r>
              <a:rPr lang="en-US" dirty="0"/>
              <a:t>Please be mindful </a:t>
            </a:r>
            <a:r>
              <a:rPr lang="en-US" b="1" dirty="0"/>
              <a:t>City Colleges Division Heads</a:t>
            </a:r>
            <a:r>
              <a:rPr lang="en-US" dirty="0"/>
              <a:t> at their discretion, may have adopted additional travel and expense reimbursement guidelines to the extent are more restrictive in nature and do not conflict with our policies, local city, state and federal regulatory codes</a:t>
            </a:r>
          </a:p>
          <a:p>
            <a:pPr marL="457200" lvl="1"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844FC29-DD69-4AF4-92D4-D5930A32AE03}"/>
              </a:ext>
            </a:extLst>
          </p:cNvPr>
          <p:cNvSpPr>
            <a:spLocks noGrp="1"/>
          </p:cNvSpPr>
          <p:nvPr>
            <p:ph type="sldNum" sz="quarter" idx="12"/>
          </p:nvPr>
        </p:nvSpPr>
        <p:spPr>
          <a:xfrm>
            <a:off x="10484284" y="6356350"/>
            <a:ext cx="869515" cy="365125"/>
          </a:xfrm>
        </p:spPr>
        <p:txBody>
          <a:bodyPr/>
          <a:lstStyle/>
          <a:p>
            <a:fld id="{EDE44A43-89E1-1D43-AF85-6D37D3C26D50}" type="slidenum">
              <a:rPr lang="en-US" smtClean="0"/>
              <a:t>3</a:t>
            </a:fld>
            <a:endParaRPr lang="en-US" dirty="0"/>
          </a:p>
        </p:txBody>
      </p:sp>
      <p:sp>
        <p:nvSpPr>
          <p:cNvPr id="5" name="Footer Placeholder 4">
            <a:extLst>
              <a:ext uri="{FF2B5EF4-FFF2-40B4-BE49-F238E27FC236}">
                <a16:creationId xmlns:a16="http://schemas.microsoft.com/office/drawing/2014/main" id="{51F8A9AD-81A9-4C6A-A34C-FD0FC5881F29}"/>
              </a:ext>
            </a:extLst>
          </p:cNvPr>
          <p:cNvSpPr>
            <a:spLocks noGrp="1"/>
          </p:cNvSpPr>
          <p:nvPr>
            <p:ph type="ftr" sz="quarter" idx="11"/>
          </p:nvPr>
        </p:nvSpPr>
        <p:spPr/>
        <p:txBody>
          <a:bodyPr/>
          <a:lstStyle/>
          <a:p>
            <a:r>
              <a:rPr lang="en-US"/>
              <a:t>Approved by Finance Management</a:t>
            </a:r>
            <a:endParaRPr lang="en-US" dirty="0"/>
          </a:p>
        </p:txBody>
      </p:sp>
    </p:spTree>
    <p:extLst>
      <p:ext uri="{BB962C8B-B14F-4D97-AF65-F5344CB8AC3E}">
        <p14:creationId xmlns:p14="http://schemas.microsoft.com/office/powerpoint/2010/main" val="1471094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F69E3-AFD0-4730-8623-800C850D6C50}"/>
              </a:ext>
            </a:extLst>
          </p:cNvPr>
          <p:cNvSpPr>
            <a:spLocks noGrp="1"/>
          </p:cNvSpPr>
          <p:nvPr>
            <p:ph type="title"/>
          </p:nvPr>
        </p:nvSpPr>
        <p:spPr>
          <a:xfrm>
            <a:off x="838200" y="365125"/>
            <a:ext cx="10515600" cy="963945"/>
          </a:xfrm>
        </p:spPr>
        <p:txBody>
          <a:bodyPr>
            <a:normAutofit/>
          </a:bodyPr>
          <a:lstStyle/>
          <a:p>
            <a:pPr algn="ctr"/>
            <a:r>
              <a:rPr lang="en-US" sz="3600" dirty="0"/>
              <a:t>Continued Policies and General Guidelines</a:t>
            </a:r>
          </a:p>
        </p:txBody>
      </p:sp>
      <p:sp>
        <p:nvSpPr>
          <p:cNvPr id="3" name="Content Placeholder 2">
            <a:extLst>
              <a:ext uri="{FF2B5EF4-FFF2-40B4-BE49-F238E27FC236}">
                <a16:creationId xmlns:a16="http://schemas.microsoft.com/office/drawing/2014/main" id="{88A87941-E416-4D3A-BD31-B3ACF00692B6}"/>
              </a:ext>
            </a:extLst>
          </p:cNvPr>
          <p:cNvSpPr>
            <a:spLocks noGrp="1"/>
          </p:cNvSpPr>
          <p:nvPr>
            <p:ph idx="1"/>
          </p:nvPr>
        </p:nvSpPr>
        <p:spPr>
          <a:xfrm>
            <a:off x="838200" y="1467089"/>
            <a:ext cx="10515600" cy="3923822"/>
          </a:xfrm>
        </p:spPr>
        <p:txBody>
          <a:bodyPr>
            <a:normAutofit fontScale="62500" lnSpcReduction="20000"/>
          </a:bodyPr>
          <a:lstStyle/>
          <a:p>
            <a:r>
              <a:rPr lang="en-US" dirty="0"/>
              <a:t>Identified available funding is required for all travel and expense reimbursements, regardless of dollar amount</a:t>
            </a:r>
          </a:p>
          <a:p>
            <a:r>
              <a:rPr lang="en-US" b="1" dirty="0"/>
              <a:t>Prepaid expense</a:t>
            </a:r>
            <a:r>
              <a:rPr lang="en-US" dirty="0"/>
              <a:t> requires a vendor number (e.g. 0000012345) this mean the vendor information is already in and/or is updated in the Finance PeopleSoft system such as the vendor name and remittance/payable to address. (e.g. departmental, grants and other funding sources that are not union and/or HR Benefit funded)</a:t>
            </a:r>
          </a:p>
          <a:p>
            <a:endParaRPr lang="en-US" dirty="0"/>
          </a:p>
          <a:p>
            <a:pPr lvl="1"/>
            <a:r>
              <a:rPr lang="en-US" dirty="0"/>
              <a:t>Mid-high average plus (+25%) for the modes-of-transportation listed below does not require additional approval but will be factored in your TA pre-paid request for funds not covered by a collective bargaining agreement (CBA). (e.g. Mode-of-Transportation with 25% overage cap: Airfare=$450; Train=$250; Car rental=$110; bus=$250.)</a:t>
            </a:r>
          </a:p>
          <a:p>
            <a:pPr lvl="1"/>
            <a:r>
              <a:rPr lang="en-US" dirty="0"/>
              <a:t>Over mid-high average from $563 to $790 requires additional prior approval by the President/Vice Chancellor and/or Designee  </a:t>
            </a:r>
          </a:p>
          <a:p>
            <a:pPr lvl="1"/>
            <a:r>
              <a:rPr lang="en-US" dirty="0"/>
              <a:t>All transactions over $791 to $1,000 require the CFO and/or Deputy CFO/Designee before submitting your T&amp;E request  </a:t>
            </a:r>
          </a:p>
          <a:p>
            <a:pPr lvl="1"/>
            <a:r>
              <a:rPr lang="en-US" dirty="0"/>
              <a:t>Per policy section 1.9.3.a any transactions &gt;$1,001 listed above will require a roll call vote by the Board, if the maximum is exceeded</a:t>
            </a:r>
          </a:p>
          <a:p>
            <a:pPr lvl="1"/>
            <a:r>
              <a:rPr lang="en-US" dirty="0"/>
              <a:t>All prior authorization via email and/or memo must be included in TA and/or TE requests </a:t>
            </a:r>
          </a:p>
        </p:txBody>
      </p:sp>
      <p:sp>
        <p:nvSpPr>
          <p:cNvPr id="4" name="Slide Number Placeholder 3">
            <a:extLst>
              <a:ext uri="{FF2B5EF4-FFF2-40B4-BE49-F238E27FC236}">
                <a16:creationId xmlns:a16="http://schemas.microsoft.com/office/drawing/2014/main" id="{0FF2AABD-A541-4B5C-85C6-3B91FF5AF4AD}"/>
              </a:ext>
            </a:extLst>
          </p:cNvPr>
          <p:cNvSpPr>
            <a:spLocks noGrp="1"/>
          </p:cNvSpPr>
          <p:nvPr>
            <p:ph type="sldNum" sz="quarter" idx="12"/>
          </p:nvPr>
        </p:nvSpPr>
        <p:spPr>
          <a:xfrm>
            <a:off x="10484284" y="6356350"/>
            <a:ext cx="869515" cy="365125"/>
          </a:xfrm>
        </p:spPr>
        <p:txBody>
          <a:bodyPr/>
          <a:lstStyle/>
          <a:p>
            <a:fld id="{EDE44A43-89E1-1D43-AF85-6D37D3C26D50}" type="slidenum">
              <a:rPr lang="en-US" smtClean="0"/>
              <a:t>4</a:t>
            </a:fld>
            <a:endParaRPr lang="en-US" dirty="0"/>
          </a:p>
        </p:txBody>
      </p:sp>
      <p:sp>
        <p:nvSpPr>
          <p:cNvPr id="5" name="Footer Placeholder 4">
            <a:extLst>
              <a:ext uri="{FF2B5EF4-FFF2-40B4-BE49-F238E27FC236}">
                <a16:creationId xmlns:a16="http://schemas.microsoft.com/office/drawing/2014/main" id="{E78C0A01-6519-4A6D-8DFA-F5C1B1FD2A8E}"/>
              </a:ext>
            </a:extLst>
          </p:cNvPr>
          <p:cNvSpPr>
            <a:spLocks noGrp="1"/>
          </p:cNvSpPr>
          <p:nvPr>
            <p:ph type="ftr" sz="quarter" idx="11"/>
          </p:nvPr>
        </p:nvSpPr>
        <p:spPr/>
        <p:txBody>
          <a:bodyPr/>
          <a:lstStyle/>
          <a:p>
            <a:r>
              <a:rPr lang="en-US"/>
              <a:t>Approved by Finance Management</a:t>
            </a:r>
            <a:endParaRPr lang="en-US" dirty="0"/>
          </a:p>
        </p:txBody>
      </p:sp>
    </p:spTree>
    <p:extLst>
      <p:ext uri="{BB962C8B-B14F-4D97-AF65-F5344CB8AC3E}">
        <p14:creationId xmlns:p14="http://schemas.microsoft.com/office/powerpoint/2010/main" val="2343721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DC1B048D-8E5B-4050-8A3B-9CF7D3DE2892}"/>
              </a:ext>
            </a:extLst>
          </p:cNvPr>
          <p:cNvGraphicFramePr/>
          <p:nvPr>
            <p:extLst>
              <p:ext uri="{D42A27DB-BD31-4B8C-83A1-F6EECF244321}">
                <p14:modId xmlns:p14="http://schemas.microsoft.com/office/powerpoint/2010/main" val="2972825624"/>
              </p:ext>
            </p:extLst>
          </p:nvPr>
        </p:nvGraphicFramePr>
        <p:xfrm>
          <a:off x="838199" y="1615186"/>
          <a:ext cx="10604383" cy="4324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a:extLst>
              <a:ext uri="{FF2B5EF4-FFF2-40B4-BE49-F238E27FC236}">
                <a16:creationId xmlns:a16="http://schemas.microsoft.com/office/drawing/2014/main" id="{D73A56F4-B0EB-42F8-9B1D-E36CBAA0FB39}"/>
              </a:ext>
            </a:extLst>
          </p:cNvPr>
          <p:cNvSpPr>
            <a:spLocks noGrp="1"/>
          </p:cNvSpPr>
          <p:nvPr>
            <p:ph type="title"/>
          </p:nvPr>
        </p:nvSpPr>
        <p:spPr>
          <a:xfrm>
            <a:off x="838200" y="289624"/>
            <a:ext cx="10515600" cy="1325563"/>
          </a:xfrm>
        </p:spPr>
        <p:txBody>
          <a:bodyPr>
            <a:normAutofit fontScale="90000"/>
          </a:bodyPr>
          <a:lstStyle/>
          <a:p>
            <a:pPr algn="ctr"/>
            <a:r>
              <a:rPr lang="en-US" sz="3600" dirty="0">
                <a:latin typeface="Times New Roman" panose="02020603050405020304" pitchFamily="18" charset="0"/>
                <a:cs typeface="Times New Roman" panose="02020603050405020304" pitchFamily="18" charset="0"/>
              </a:rPr>
              <a:t>Introducing A New Unions Professional Development and </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HR Benefits Tuition Workflow</a:t>
            </a:r>
          </a:p>
        </p:txBody>
      </p:sp>
      <p:sp>
        <p:nvSpPr>
          <p:cNvPr id="6" name="TextBox 5">
            <a:extLst>
              <a:ext uri="{FF2B5EF4-FFF2-40B4-BE49-F238E27FC236}">
                <a16:creationId xmlns:a16="http://schemas.microsoft.com/office/drawing/2014/main" id="{88A87195-87F4-47CE-9BFD-CC94B70DB1E0}"/>
              </a:ext>
            </a:extLst>
          </p:cNvPr>
          <p:cNvSpPr txBox="1"/>
          <p:nvPr/>
        </p:nvSpPr>
        <p:spPr>
          <a:xfrm>
            <a:off x="749418" y="1944115"/>
            <a:ext cx="3289111" cy="738664"/>
          </a:xfrm>
          <a:prstGeom prst="rect">
            <a:avLst/>
          </a:prstGeom>
          <a:noFill/>
        </p:spPr>
        <p:txBody>
          <a:bodyPr wrap="square" lIns="91440" tIns="45720" rIns="91440" bIns="45720" rtlCol="0" anchor="t">
            <a:spAutoFit/>
          </a:bodyPr>
          <a:lstStyle/>
          <a:p>
            <a:r>
              <a:rPr lang="en-US" sz="1400" dirty="0">
                <a:solidFill>
                  <a:srgbClr val="0070C0"/>
                </a:solidFill>
                <a:latin typeface="Times New Roman"/>
                <a:cs typeface="Times New Roman"/>
              </a:rPr>
              <a:t>The new online TA approval workflow that includes the Union Committee Chairperson &amp; President begins July 2022</a:t>
            </a:r>
          </a:p>
        </p:txBody>
      </p:sp>
      <p:sp>
        <p:nvSpPr>
          <p:cNvPr id="7" name="TextBox 6">
            <a:extLst>
              <a:ext uri="{FF2B5EF4-FFF2-40B4-BE49-F238E27FC236}">
                <a16:creationId xmlns:a16="http://schemas.microsoft.com/office/drawing/2014/main" id="{D59269DB-2138-44EC-B6D6-69CB82C2E03E}"/>
              </a:ext>
            </a:extLst>
          </p:cNvPr>
          <p:cNvSpPr txBox="1"/>
          <p:nvPr/>
        </p:nvSpPr>
        <p:spPr>
          <a:xfrm>
            <a:off x="86462" y="4529470"/>
            <a:ext cx="2454720" cy="400110"/>
          </a:xfrm>
          <a:prstGeom prst="rect">
            <a:avLst/>
          </a:prstGeom>
          <a:noFill/>
        </p:spPr>
        <p:txBody>
          <a:bodyPr wrap="square" rtlCol="0">
            <a:spAutoFit/>
          </a:bodyPr>
          <a:lstStyle/>
          <a:p>
            <a:r>
              <a:rPr lang="en-US" sz="1000" dirty="0">
                <a:solidFill>
                  <a:srgbClr val="FF0000"/>
                </a:solidFill>
                <a:latin typeface="Times New Roman" panose="02020603050405020304" pitchFamily="18" charset="0"/>
                <a:cs typeface="Times New Roman" panose="02020603050405020304" pitchFamily="18" charset="0"/>
              </a:rPr>
              <a:t>Union Travel Expense Reimbursement Application Form</a:t>
            </a:r>
          </a:p>
        </p:txBody>
      </p:sp>
      <p:sp>
        <p:nvSpPr>
          <p:cNvPr id="8" name="TextBox 7">
            <a:extLst>
              <a:ext uri="{FF2B5EF4-FFF2-40B4-BE49-F238E27FC236}">
                <a16:creationId xmlns:a16="http://schemas.microsoft.com/office/drawing/2014/main" id="{8E201414-241C-46FE-A7C4-ED224F8F1B2B}"/>
              </a:ext>
            </a:extLst>
          </p:cNvPr>
          <p:cNvSpPr txBox="1"/>
          <p:nvPr/>
        </p:nvSpPr>
        <p:spPr>
          <a:xfrm>
            <a:off x="2589958" y="3046622"/>
            <a:ext cx="2710680" cy="261610"/>
          </a:xfrm>
          <a:prstGeom prst="rect">
            <a:avLst/>
          </a:prstGeom>
          <a:noFill/>
        </p:spPr>
        <p:txBody>
          <a:bodyPr wrap="square" rtlCol="0">
            <a:spAutoFit/>
          </a:bodyPr>
          <a:lstStyle/>
          <a:p>
            <a:pPr algn="ctr"/>
            <a:r>
              <a:rPr lang="en-US" sz="1100" dirty="0">
                <a:solidFill>
                  <a:srgbClr val="FF0000"/>
                </a:solidFill>
                <a:latin typeface="Times New Roman" panose="02020603050405020304" pitchFamily="18" charset="0"/>
                <a:cs typeface="Times New Roman" panose="02020603050405020304" pitchFamily="18" charset="0"/>
              </a:rPr>
              <a:t>Must perform and have Valid Budget Check</a:t>
            </a:r>
          </a:p>
        </p:txBody>
      </p:sp>
      <p:sp>
        <p:nvSpPr>
          <p:cNvPr id="9" name="Rectangle 8">
            <a:extLst>
              <a:ext uri="{FF2B5EF4-FFF2-40B4-BE49-F238E27FC236}">
                <a16:creationId xmlns:a16="http://schemas.microsoft.com/office/drawing/2014/main" id="{F9F3EF2C-399F-4EEA-9B6B-BD11FE0D9B72}"/>
              </a:ext>
            </a:extLst>
          </p:cNvPr>
          <p:cNvSpPr/>
          <p:nvPr/>
        </p:nvSpPr>
        <p:spPr>
          <a:xfrm>
            <a:off x="6549655" y="3277453"/>
            <a:ext cx="3094075" cy="9755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C3BBB5A-7A7C-4AFC-BA98-09DF2D9E6AC4}"/>
              </a:ext>
            </a:extLst>
          </p:cNvPr>
          <p:cNvSpPr txBox="1"/>
          <p:nvPr/>
        </p:nvSpPr>
        <p:spPr>
          <a:xfrm>
            <a:off x="3472741" y="4939722"/>
            <a:ext cx="5947334"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 = Approver responsible for Budget Checking</a:t>
            </a:r>
          </a:p>
          <a:p>
            <a:r>
              <a:rPr lang="en-US" dirty="0">
                <a:latin typeface="Times New Roman" panose="02020603050405020304" pitchFamily="18" charset="0"/>
                <a:cs typeface="Times New Roman" panose="02020603050405020304" pitchFamily="18" charset="0"/>
              </a:rPr>
              <a:t>** = Same as CCC Works 1</a:t>
            </a:r>
            <a:r>
              <a:rPr lang="en-US" baseline="30000" dirty="0">
                <a:latin typeface="Times New Roman" panose="02020603050405020304" pitchFamily="18" charset="0"/>
                <a:cs typeface="Times New Roman" panose="02020603050405020304" pitchFamily="18" charset="0"/>
              </a:rPr>
              <a:t>st</a:t>
            </a:r>
            <a:r>
              <a:rPr lang="en-US" dirty="0">
                <a:latin typeface="Times New Roman" panose="02020603050405020304" pitchFamily="18" charset="0"/>
                <a:cs typeface="Times New Roman" panose="02020603050405020304" pitchFamily="18" charset="0"/>
              </a:rPr>
              <a:t> Level Approver when applicable</a:t>
            </a:r>
          </a:p>
        </p:txBody>
      </p:sp>
      <p:sp>
        <p:nvSpPr>
          <p:cNvPr id="11" name="TextBox 10">
            <a:extLst>
              <a:ext uri="{FF2B5EF4-FFF2-40B4-BE49-F238E27FC236}">
                <a16:creationId xmlns:a16="http://schemas.microsoft.com/office/drawing/2014/main" id="{3268C867-641F-401C-B1DC-43695B1CAF03}"/>
              </a:ext>
            </a:extLst>
          </p:cNvPr>
          <p:cNvSpPr txBox="1"/>
          <p:nvPr/>
        </p:nvSpPr>
        <p:spPr>
          <a:xfrm>
            <a:off x="8064689" y="2043154"/>
            <a:ext cx="3289111" cy="523220"/>
          </a:xfrm>
          <a:prstGeom prst="rect">
            <a:avLst/>
          </a:prstGeom>
          <a:noFill/>
        </p:spPr>
        <p:txBody>
          <a:bodyPr wrap="square" rtlCol="0">
            <a:spAutoFit/>
          </a:bodyPr>
          <a:lstStyle/>
          <a:p>
            <a:r>
              <a:rPr lang="en-US" sz="1400" dirty="0">
                <a:solidFill>
                  <a:srgbClr val="0070C0"/>
                </a:solidFill>
                <a:latin typeface="Times New Roman" panose="02020603050405020304" pitchFamily="18" charset="0"/>
                <a:cs typeface="Times New Roman" panose="02020603050405020304" pitchFamily="18" charset="0"/>
              </a:rPr>
              <a:t>Authorization workflow for all CBA/HR Benefits Employees </a:t>
            </a:r>
          </a:p>
        </p:txBody>
      </p:sp>
      <p:sp>
        <p:nvSpPr>
          <p:cNvPr id="2" name="Footer Placeholder 1">
            <a:extLst>
              <a:ext uri="{FF2B5EF4-FFF2-40B4-BE49-F238E27FC236}">
                <a16:creationId xmlns:a16="http://schemas.microsoft.com/office/drawing/2014/main" id="{BE635CF1-F0E8-49B7-B945-18178F2E4BE7}"/>
              </a:ext>
            </a:extLst>
          </p:cNvPr>
          <p:cNvSpPr>
            <a:spLocks noGrp="1"/>
          </p:cNvSpPr>
          <p:nvPr>
            <p:ph type="ftr" sz="quarter" idx="11"/>
          </p:nvPr>
        </p:nvSpPr>
        <p:spPr/>
        <p:txBody>
          <a:bodyPr/>
          <a:lstStyle/>
          <a:p>
            <a:r>
              <a:rPr lang="en-US"/>
              <a:t>Approved by Finance Management</a:t>
            </a:r>
            <a:endParaRPr lang="en-US" dirty="0"/>
          </a:p>
        </p:txBody>
      </p:sp>
      <p:sp>
        <p:nvSpPr>
          <p:cNvPr id="3" name="Slide Number Placeholder 2">
            <a:extLst>
              <a:ext uri="{FF2B5EF4-FFF2-40B4-BE49-F238E27FC236}">
                <a16:creationId xmlns:a16="http://schemas.microsoft.com/office/drawing/2014/main" id="{2B10ADAB-7EA1-49CE-A731-A975075BB3AF}"/>
              </a:ext>
            </a:extLst>
          </p:cNvPr>
          <p:cNvSpPr>
            <a:spLocks noGrp="1"/>
          </p:cNvSpPr>
          <p:nvPr>
            <p:ph type="sldNum" sz="quarter" idx="12"/>
          </p:nvPr>
        </p:nvSpPr>
        <p:spPr/>
        <p:txBody>
          <a:bodyPr/>
          <a:lstStyle/>
          <a:p>
            <a:fld id="{74B1C585-FBEB-B94D-84D6-31F5CB8E650D}" type="slidenum">
              <a:rPr lang="en-US" smtClean="0"/>
              <a:t>5</a:t>
            </a:fld>
            <a:endParaRPr lang="en-US" dirty="0"/>
          </a:p>
        </p:txBody>
      </p:sp>
    </p:spTree>
    <p:extLst>
      <p:ext uri="{BB962C8B-B14F-4D97-AF65-F5344CB8AC3E}">
        <p14:creationId xmlns:p14="http://schemas.microsoft.com/office/powerpoint/2010/main" val="3813789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2E93A-5349-446C-82F8-2DD00A3F2351}"/>
              </a:ext>
            </a:extLst>
          </p:cNvPr>
          <p:cNvSpPr>
            <a:spLocks noGrp="1"/>
          </p:cNvSpPr>
          <p:nvPr>
            <p:ph type="title"/>
          </p:nvPr>
        </p:nvSpPr>
        <p:spPr>
          <a:xfrm>
            <a:off x="1452719" y="157006"/>
            <a:ext cx="8820150" cy="1325563"/>
          </a:xfrm>
        </p:spPr>
        <p:txBody>
          <a:bodyPr>
            <a:normAutofit/>
          </a:bodyPr>
          <a:lstStyle/>
          <a:p>
            <a:pPr algn="ctr"/>
            <a:r>
              <a:rPr lang="en-US" sz="3600" dirty="0">
                <a:latin typeface="Times New Roman" panose="02020603050405020304" pitchFamily="18" charset="0"/>
                <a:cs typeface="Times New Roman" panose="02020603050405020304" pitchFamily="18" charset="0"/>
              </a:rPr>
              <a:t>Introducing a New All Employee International Travel Abroad Approval Workflow</a:t>
            </a:r>
          </a:p>
        </p:txBody>
      </p:sp>
      <p:graphicFrame>
        <p:nvGraphicFramePr>
          <p:cNvPr id="3" name="Diagram 2">
            <a:extLst>
              <a:ext uri="{FF2B5EF4-FFF2-40B4-BE49-F238E27FC236}">
                <a16:creationId xmlns:a16="http://schemas.microsoft.com/office/drawing/2014/main" id="{B2EBDB98-FF1A-43DE-8162-12A108D18D49}"/>
              </a:ext>
            </a:extLst>
          </p:cNvPr>
          <p:cNvGraphicFramePr/>
          <p:nvPr>
            <p:extLst>
              <p:ext uri="{D42A27DB-BD31-4B8C-83A1-F6EECF244321}">
                <p14:modId xmlns:p14="http://schemas.microsoft.com/office/powerpoint/2010/main" val="3302037931"/>
              </p:ext>
            </p:extLst>
          </p:nvPr>
        </p:nvGraphicFramePr>
        <p:xfrm>
          <a:off x="669851" y="2424418"/>
          <a:ext cx="10772731" cy="32958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5F68F1F2-426C-4E71-BDFB-D1F7CD98EDF1}"/>
              </a:ext>
            </a:extLst>
          </p:cNvPr>
          <p:cNvSpPr txBox="1"/>
          <p:nvPr/>
        </p:nvSpPr>
        <p:spPr>
          <a:xfrm>
            <a:off x="746127" y="1721642"/>
            <a:ext cx="3289111" cy="1169551"/>
          </a:xfrm>
          <a:prstGeom prst="rect">
            <a:avLst/>
          </a:prstGeom>
          <a:noFill/>
        </p:spPr>
        <p:txBody>
          <a:bodyPr wrap="square" lIns="91440" tIns="45720" rIns="91440" bIns="45720" rtlCol="0" anchor="t">
            <a:spAutoFit/>
          </a:bodyPr>
          <a:lstStyle/>
          <a:p>
            <a:r>
              <a:rPr lang="en-US" sz="1400" dirty="0">
                <a:solidFill>
                  <a:srgbClr val="0070C0"/>
                </a:solidFill>
                <a:latin typeface="Times New Roman"/>
                <a:cs typeface="Times New Roman"/>
              </a:rPr>
              <a:t>The new online TA approvals now includes all the required approvers</a:t>
            </a:r>
          </a:p>
          <a:p>
            <a:endParaRPr lang="en-US" sz="1400" dirty="0">
              <a:solidFill>
                <a:srgbClr val="0070C0"/>
              </a:solidFill>
              <a:latin typeface="Times New Roman"/>
              <a:cs typeface="Times New Roman"/>
            </a:endParaRPr>
          </a:p>
          <a:p>
            <a:pPr marL="285750" indent="-285750">
              <a:buFont typeface="Wingdings" panose="05000000000000000000" pitchFamily="2" charset="2"/>
              <a:buChar char="Ø"/>
            </a:pPr>
            <a:r>
              <a:rPr lang="en-US" sz="1400" dirty="0">
                <a:solidFill>
                  <a:srgbClr val="0070C0"/>
                </a:solidFill>
                <a:latin typeface="Times New Roman"/>
                <a:cs typeface="Times New Roman"/>
              </a:rPr>
              <a:t>Business Purpose: Select </a:t>
            </a:r>
            <a:r>
              <a:rPr lang="en-US" sz="1400" i="1" u="sng" dirty="0">
                <a:solidFill>
                  <a:srgbClr val="0070C0"/>
                </a:solidFill>
                <a:latin typeface="Times New Roman"/>
                <a:cs typeface="Times New Roman"/>
              </a:rPr>
              <a:t>International Travel </a:t>
            </a:r>
            <a:r>
              <a:rPr lang="en-US" sz="1400" dirty="0">
                <a:solidFill>
                  <a:srgbClr val="0070C0"/>
                </a:solidFill>
                <a:latin typeface="Times New Roman"/>
                <a:cs typeface="Times New Roman"/>
              </a:rPr>
              <a:t>to route your request properly</a:t>
            </a:r>
          </a:p>
        </p:txBody>
      </p:sp>
      <p:sp>
        <p:nvSpPr>
          <p:cNvPr id="5" name="TextBox 4">
            <a:extLst>
              <a:ext uri="{FF2B5EF4-FFF2-40B4-BE49-F238E27FC236}">
                <a16:creationId xmlns:a16="http://schemas.microsoft.com/office/drawing/2014/main" id="{F58251A2-9AE1-4B09-A9C8-739A33E6707B}"/>
              </a:ext>
            </a:extLst>
          </p:cNvPr>
          <p:cNvSpPr txBox="1"/>
          <p:nvPr/>
        </p:nvSpPr>
        <p:spPr>
          <a:xfrm>
            <a:off x="749418" y="4894580"/>
            <a:ext cx="1255594" cy="738664"/>
          </a:xfrm>
          <a:prstGeom prst="rect">
            <a:avLst/>
          </a:prstGeom>
          <a:noFill/>
        </p:spPr>
        <p:txBody>
          <a:bodyPr wrap="square" rtlCol="0">
            <a:spAutoFit/>
          </a:bodyPr>
          <a:lstStyle/>
          <a:p>
            <a:r>
              <a:rPr lang="en-US" sz="1050" dirty="0">
                <a:solidFill>
                  <a:srgbClr val="FF0000"/>
                </a:solidFill>
                <a:latin typeface="Times New Roman" panose="02020603050405020304" pitchFamily="18" charset="0"/>
                <a:cs typeface="Times New Roman" panose="02020603050405020304" pitchFamily="18" charset="0"/>
              </a:rPr>
              <a:t>Paper Application must be completed by Risk Management Dept</a:t>
            </a:r>
          </a:p>
        </p:txBody>
      </p:sp>
      <p:sp>
        <p:nvSpPr>
          <p:cNvPr id="6" name="Rectangle 5">
            <a:extLst>
              <a:ext uri="{FF2B5EF4-FFF2-40B4-BE49-F238E27FC236}">
                <a16:creationId xmlns:a16="http://schemas.microsoft.com/office/drawing/2014/main" id="{8C91FCC8-DC02-4383-B26C-C5B2908CCCC0}"/>
              </a:ext>
            </a:extLst>
          </p:cNvPr>
          <p:cNvSpPr/>
          <p:nvPr/>
        </p:nvSpPr>
        <p:spPr>
          <a:xfrm>
            <a:off x="7239017" y="3462891"/>
            <a:ext cx="3148992" cy="12154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C0AA85F-17AD-4460-B8C2-A0BBEC4A7D7E}"/>
              </a:ext>
            </a:extLst>
          </p:cNvPr>
          <p:cNvSpPr txBox="1"/>
          <p:nvPr/>
        </p:nvSpPr>
        <p:spPr>
          <a:xfrm>
            <a:off x="3388950" y="3419260"/>
            <a:ext cx="2603774" cy="253916"/>
          </a:xfrm>
          <a:prstGeom prst="rect">
            <a:avLst/>
          </a:prstGeom>
          <a:noFill/>
        </p:spPr>
        <p:txBody>
          <a:bodyPr wrap="square" rtlCol="0">
            <a:spAutoFit/>
          </a:bodyPr>
          <a:lstStyle/>
          <a:p>
            <a:pPr algn="ctr"/>
            <a:r>
              <a:rPr lang="en-US" sz="1050" dirty="0">
                <a:solidFill>
                  <a:srgbClr val="C00000"/>
                </a:solidFill>
                <a:latin typeface="Times New Roman" panose="02020603050405020304" pitchFamily="18" charset="0"/>
                <a:cs typeface="Times New Roman" panose="02020603050405020304" pitchFamily="18" charset="0"/>
              </a:rPr>
              <a:t>Must perform and have Valid Budget Check</a:t>
            </a:r>
          </a:p>
        </p:txBody>
      </p:sp>
      <p:sp>
        <p:nvSpPr>
          <p:cNvPr id="8" name="TextBox 7">
            <a:extLst>
              <a:ext uri="{FF2B5EF4-FFF2-40B4-BE49-F238E27FC236}">
                <a16:creationId xmlns:a16="http://schemas.microsoft.com/office/drawing/2014/main" id="{4874F4F4-629F-4724-B833-D70C30FB6D6B}"/>
              </a:ext>
            </a:extLst>
          </p:cNvPr>
          <p:cNvSpPr txBox="1"/>
          <p:nvPr/>
        </p:nvSpPr>
        <p:spPr>
          <a:xfrm>
            <a:off x="3534753" y="4985429"/>
            <a:ext cx="4656083"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 = Approver responsible for Budget Checking</a:t>
            </a:r>
          </a:p>
          <a:p>
            <a:r>
              <a:rPr lang="en-US" dirty="0">
                <a:latin typeface="Times New Roman" panose="02020603050405020304" pitchFamily="18" charset="0"/>
                <a:cs typeface="Times New Roman" panose="02020603050405020304" pitchFamily="18" charset="0"/>
              </a:rPr>
              <a:t>** = Same as CCC Works 1</a:t>
            </a:r>
            <a:r>
              <a:rPr lang="en-US" baseline="30000" dirty="0">
                <a:latin typeface="Times New Roman" panose="02020603050405020304" pitchFamily="18" charset="0"/>
                <a:cs typeface="Times New Roman" panose="02020603050405020304" pitchFamily="18" charset="0"/>
              </a:rPr>
              <a:t>st</a:t>
            </a:r>
            <a:r>
              <a:rPr lang="en-US" dirty="0">
                <a:latin typeface="Times New Roman" panose="02020603050405020304" pitchFamily="18" charset="0"/>
                <a:cs typeface="Times New Roman" panose="02020603050405020304" pitchFamily="18" charset="0"/>
              </a:rPr>
              <a:t> Level Approver?</a:t>
            </a:r>
          </a:p>
          <a:p>
            <a:r>
              <a:rPr lang="en-US" b="1" dirty="0">
                <a:latin typeface="Times New Roman" panose="02020603050405020304" pitchFamily="18" charset="0"/>
                <a:cs typeface="Times New Roman" panose="02020603050405020304" pitchFamily="18" charset="0"/>
              </a:rPr>
              <a:t>This project is scheduled to begin July 2022</a:t>
            </a:r>
            <a:endParaRPr lang="en-US" dirty="0">
              <a:latin typeface="Times New Roman" panose="02020603050405020304" pitchFamily="18" charset="0"/>
              <a:cs typeface="Times New Roman" panose="02020603050405020304" pitchFamily="18" charset="0"/>
            </a:endParaRPr>
          </a:p>
        </p:txBody>
      </p:sp>
      <p:sp>
        <p:nvSpPr>
          <p:cNvPr id="11" name="Arrow: Chevron 10">
            <a:extLst>
              <a:ext uri="{FF2B5EF4-FFF2-40B4-BE49-F238E27FC236}">
                <a16:creationId xmlns:a16="http://schemas.microsoft.com/office/drawing/2014/main" id="{C99873B5-6AC2-47D0-862F-3DD562F9F60B}"/>
              </a:ext>
            </a:extLst>
          </p:cNvPr>
          <p:cNvSpPr/>
          <p:nvPr/>
        </p:nvSpPr>
        <p:spPr>
          <a:xfrm>
            <a:off x="8190836" y="3674014"/>
            <a:ext cx="426986" cy="815163"/>
          </a:xfrm>
          <a:prstGeom prst="chevron">
            <a:avLst>
              <a:gd name="adj" fmla="val 62310"/>
            </a:avLst>
          </a:prstGeom>
        </p:spPr>
        <p:style>
          <a:lnRef idx="0">
            <a:schemeClr val="accent5">
              <a:shade val="90000"/>
              <a:hueOff val="116972"/>
              <a:satOff val="-1072"/>
              <a:lumOff val="9251"/>
              <a:alphaOff val="0"/>
            </a:schemeClr>
          </a:lnRef>
          <a:fillRef idx="1">
            <a:schemeClr val="accent5">
              <a:shade val="90000"/>
              <a:hueOff val="116972"/>
              <a:satOff val="-1072"/>
              <a:lumOff val="9251"/>
              <a:alphaOff val="0"/>
            </a:schemeClr>
          </a:fillRef>
          <a:effectRef idx="0">
            <a:schemeClr val="accent5">
              <a:shade val="90000"/>
              <a:hueOff val="116972"/>
              <a:satOff val="-1072"/>
              <a:lumOff val="9251"/>
              <a:alphaOff val="0"/>
            </a:schemeClr>
          </a:effectRef>
          <a:fontRef idx="minor">
            <a:schemeClr val="lt1"/>
          </a:fontRef>
        </p:style>
      </p:sp>
      <p:sp>
        <p:nvSpPr>
          <p:cNvPr id="12" name="TextBox 11">
            <a:extLst>
              <a:ext uri="{FF2B5EF4-FFF2-40B4-BE49-F238E27FC236}">
                <a16:creationId xmlns:a16="http://schemas.microsoft.com/office/drawing/2014/main" id="{40E2B499-52AB-4EA5-A6F3-FDA7496A3F3D}"/>
              </a:ext>
            </a:extLst>
          </p:cNvPr>
          <p:cNvSpPr txBox="1"/>
          <p:nvPr/>
        </p:nvSpPr>
        <p:spPr>
          <a:xfrm>
            <a:off x="7373879" y="3885942"/>
            <a:ext cx="779942" cy="415498"/>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Provost or Chancellor</a:t>
            </a:r>
          </a:p>
        </p:txBody>
      </p:sp>
      <p:sp>
        <p:nvSpPr>
          <p:cNvPr id="9" name="TextBox 8">
            <a:extLst>
              <a:ext uri="{FF2B5EF4-FFF2-40B4-BE49-F238E27FC236}">
                <a16:creationId xmlns:a16="http://schemas.microsoft.com/office/drawing/2014/main" id="{6F56DE62-C3FC-4D13-A4D6-C8149366FFE5}"/>
              </a:ext>
            </a:extLst>
          </p:cNvPr>
          <p:cNvSpPr txBox="1"/>
          <p:nvPr/>
        </p:nvSpPr>
        <p:spPr>
          <a:xfrm>
            <a:off x="1438183" y="3396429"/>
            <a:ext cx="1905000" cy="253916"/>
          </a:xfrm>
          <a:prstGeom prst="rect">
            <a:avLst/>
          </a:prstGeom>
          <a:noFill/>
        </p:spPr>
        <p:txBody>
          <a:bodyPr wrap="square" rtlCol="0">
            <a:spAutoFit/>
          </a:bodyPr>
          <a:lstStyle/>
          <a:p>
            <a:r>
              <a:rPr lang="en-US" sz="1050" dirty="0">
                <a:solidFill>
                  <a:srgbClr val="C00000"/>
                </a:solidFill>
              </a:rPr>
              <a:t>         Paper OSM FORM</a:t>
            </a:r>
          </a:p>
        </p:txBody>
      </p:sp>
      <p:cxnSp>
        <p:nvCxnSpPr>
          <p:cNvPr id="13" name="Straight Arrow Connector 12">
            <a:extLst>
              <a:ext uri="{FF2B5EF4-FFF2-40B4-BE49-F238E27FC236}">
                <a16:creationId xmlns:a16="http://schemas.microsoft.com/office/drawing/2014/main" id="{2DD89395-D405-42B8-860A-B63962EE6C7D}"/>
              </a:ext>
            </a:extLst>
          </p:cNvPr>
          <p:cNvCxnSpPr>
            <a:cxnSpLocks/>
          </p:cNvCxnSpPr>
          <p:nvPr/>
        </p:nvCxnSpPr>
        <p:spPr>
          <a:xfrm flipH="1">
            <a:off x="1739817" y="3589850"/>
            <a:ext cx="197865" cy="1448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D4181CF-5D95-45BF-9851-866C596B5966}"/>
              </a:ext>
            </a:extLst>
          </p:cNvPr>
          <p:cNvCxnSpPr/>
          <p:nvPr/>
        </p:nvCxnSpPr>
        <p:spPr>
          <a:xfrm>
            <a:off x="2488019" y="3544415"/>
            <a:ext cx="191386" cy="2620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Footer Placeholder 9">
            <a:extLst>
              <a:ext uri="{FF2B5EF4-FFF2-40B4-BE49-F238E27FC236}">
                <a16:creationId xmlns:a16="http://schemas.microsoft.com/office/drawing/2014/main" id="{BA26F914-B13C-4D49-9ADF-BA88B4A2CD81}"/>
              </a:ext>
            </a:extLst>
          </p:cNvPr>
          <p:cNvSpPr>
            <a:spLocks noGrp="1"/>
          </p:cNvSpPr>
          <p:nvPr>
            <p:ph type="ftr" sz="quarter" idx="11"/>
          </p:nvPr>
        </p:nvSpPr>
        <p:spPr/>
        <p:txBody>
          <a:bodyPr/>
          <a:lstStyle/>
          <a:p>
            <a:r>
              <a:rPr lang="en-US"/>
              <a:t>Approved by Finance Management</a:t>
            </a:r>
            <a:endParaRPr lang="en-US" dirty="0"/>
          </a:p>
        </p:txBody>
      </p:sp>
      <p:sp>
        <p:nvSpPr>
          <p:cNvPr id="14" name="Slide Number Placeholder 13">
            <a:extLst>
              <a:ext uri="{FF2B5EF4-FFF2-40B4-BE49-F238E27FC236}">
                <a16:creationId xmlns:a16="http://schemas.microsoft.com/office/drawing/2014/main" id="{94B935D3-0390-47C4-AD92-07EF8E9D79C6}"/>
              </a:ext>
            </a:extLst>
          </p:cNvPr>
          <p:cNvSpPr>
            <a:spLocks noGrp="1"/>
          </p:cNvSpPr>
          <p:nvPr>
            <p:ph type="sldNum" sz="quarter" idx="12"/>
          </p:nvPr>
        </p:nvSpPr>
        <p:spPr/>
        <p:txBody>
          <a:bodyPr/>
          <a:lstStyle/>
          <a:p>
            <a:fld id="{74B1C585-FBEB-B94D-84D6-31F5CB8E650D}" type="slidenum">
              <a:rPr lang="en-US" smtClean="0"/>
              <a:t>6</a:t>
            </a:fld>
            <a:endParaRPr lang="en-US" dirty="0"/>
          </a:p>
        </p:txBody>
      </p:sp>
    </p:spTree>
    <p:extLst>
      <p:ext uri="{BB962C8B-B14F-4D97-AF65-F5344CB8AC3E}">
        <p14:creationId xmlns:p14="http://schemas.microsoft.com/office/powerpoint/2010/main" val="584895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949"/>
            <a:ext cx="10515600" cy="1325563"/>
          </a:xfrm>
        </p:spPr>
        <p:txBody>
          <a:bodyPr>
            <a:normAutofit fontScale="90000"/>
          </a:bodyPr>
          <a:lstStyle/>
          <a:p>
            <a:r>
              <a:rPr lang="en-US" dirty="0"/>
              <a:t>Information You Need to Know Prior to Creating a Travel Authorization (TA) Request</a:t>
            </a:r>
          </a:p>
        </p:txBody>
      </p:sp>
      <p:sp>
        <p:nvSpPr>
          <p:cNvPr id="3" name="Content Placeholder 2"/>
          <p:cNvSpPr>
            <a:spLocks noGrp="1"/>
          </p:cNvSpPr>
          <p:nvPr>
            <p:ph idx="1"/>
          </p:nvPr>
        </p:nvSpPr>
        <p:spPr>
          <a:xfrm>
            <a:off x="945776" y="1354512"/>
            <a:ext cx="10515600" cy="4642251"/>
          </a:xfrm>
        </p:spPr>
        <p:txBody>
          <a:bodyPr>
            <a:normAutofit fontScale="77500" lnSpcReduction="20000"/>
          </a:bodyPr>
          <a:lstStyle/>
          <a:p>
            <a:pPr>
              <a:buFont typeface="Wingdings" panose="05000000000000000000" pitchFamily="2" charset="2"/>
              <a:buChar char="Ø"/>
            </a:pPr>
            <a:r>
              <a:rPr lang="en-US" dirty="0"/>
              <a:t>For Union faculty and staff, Expenses require a paper application form only to be  attached to your online TA and/or TE request</a:t>
            </a:r>
          </a:p>
          <a:p>
            <a:pPr marL="457200" lvl="1" indent="0">
              <a:buNone/>
            </a:pPr>
            <a:endParaRPr lang="en-US" dirty="0"/>
          </a:p>
          <a:p>
            <a:pPr lvl="1"/>
            <a:r>
              <a:rPr lang="en-US" dirty="0"/>
              <a:t>To obtain form(s) please click the link: </a:t>
            </a:r>
            <a:r>
              <a:rPr lang="en-US" b="1" u="sng" dirty="0">
                <a:hlinkClick r:id="rId2"/>
              </a:rPr>
              <a:t>AP Forms</a:t>
            </a:r>
            <a:r>
              <a:rPr lang="en-US" b="1" dirty="0"/>
              <a:t> </a:t>
            </a:r>
          </a:p>
          <a:p>
            <a:pPr marL="457200" lvl="1" indent="0">
              <a:buNone/>
            </a:pPr>
            <a:endParaRPr lang="en-US" dirty="0"/>
          </a:p>
          <a:p>
            <a:pPr lvl="1"/>
            <a:r>
              <a:rPr lang="en-US" dirty="0"/>
              <a:t>Strongly recommended to read the travel policies and the union contracts to understand its provisions</a:t>
            </a:r>
          </a:p>
          <a:p>
            <a:pPr marL="457200" lvl="1" indent="0">
              <a:buNone/>
            </a:pPr>
            <a:endParaRPr lang="en-US" dirty="0"/>
          </a:p>
          <a:p>
            <a:pPr lvl="1"/>
            <a:r>
              <a:rPr lang="en-US" dirty="0"/>
              <a:t>Click the links to view contracts and the travel policy: </a:t>
            </a:r>
            <a:r>
              <a:rPr lang="en-US" b="1" dirty="0">
                <a:hlinkClick r:id="rId3"/>
              </a:rPr>
              <a:t>Union Contracts-CBA</a:t>
            </a:r>
            <a:r>
              <a:rPr lang="en-US" dirty="0"/>
              <a:t> and </a:t>
            </a:r>
            <a:r>
              <a:rPr lang="en-US" b="1" u="sng" dirty="0">
                <a:hlinkClick r:id="rId4"/>
              </a:rPr>
              <a:t>Travel Policy</a:t>
            </a:r>
            <a:endParaRPr lang="en-US" b="1" u="sng" dirty="0"/>
          </a:p>
          <a:p>
            <a:pPr lvl="1"/>
            <a:endParaRPr lang="en-US" dirty="0"/>
          </a:p>
          <a:p>
            <a:pPr lvl="1"/>
            <a:r>
              <a:rPr lang="en-US" dirty="0"/>
              <a:t>The Illinois Department of Labor (IDOL) law for Employer Reimbursement for Employee Expenses Public Act (PA) 100-1094 (SB2999) has been effective since January 1, 2019, mandates an employee required to submit expense for reimbursement within 30 days of parameters of employer reimbursement policy</a:t>
            </a:r>
          </a:p>
          <a:p>
            <a:pPr marL="457200" lvl="1" indent="0">
              <a:buNone/>
            </a:pPr>
            <a:endParaRPr lang="en-US" dirty="0"/>
          </a:p>
          <a:p>
            <a:pPr lvl="1" indent="0">
              <a:lnSpc>
                <a:spcPct val="120000"/>
              </a:lnSpc>
            </a:pPr>
            <a:r>
              <a:rPr lang="en-US" dirty="0"/>
              <a:t>If your request is not submitted timely it will not be considered or you will no longer be eligible to attend an event, make a purchase and/or obtain an expense reimbursement</a:t>
            </a:r>
          </a:p>
        </p:txBody>
      </p:sp>
      <p:sp>
        <p:nvSpPr>
          <p:cNvPr id="4" name="Slide Number Placeholder 3"/>
          <p:cNvSpPr>
            <a:spLocks noGrp="1"/>
          </p:cNvSpPr>
          <p:nvPr>
            <p:ph type="sldNum" sz="quarter" idx="12"/>
          </p:nvPr>
        </p:nvSpPr>
        <p:spPr/>
        <p:txBody>
          <a:bodyPr/>
          <a:lstStyle/>
          <a:p>
            <a:fld id="{EDE44A43-89E1-1D43-AF85-6D37D3C26D50}" type="slidenum">
              <a:rPr lang="en-US" smtClean="0"/>
              <a:t>7</a:t>
            </a:fld>
            <a:endParaRPr lang="en-US" dirty="0"/>
          </a:p>
        </p:txBody>
      </p:sp>
      <p:sp>
        <p:nvSpPr>
          <p:cNvPr id="5" name="Footer Placeholder 4">
            <a:extLst>
              <a:ext uri="{FF2B5EF4-FFF2-40B4-BE49-F238E27FC236}">
                <a16:creationId xmlns:a16="http://schemas.microsoft.com/office/drawing/2014/main" id="{4ECE18A3-5083-4E12-ADD2-91B249531E2A}"/>
              </a:ext>
            </a:extLst>
          </p:cNvPr>
          <p:cNvSpPr>
            <a:spLocks noGrp="1"/>
          </p:cNvSpPr>
          <p:nvPr>
            <p:ph type="ftr" sz="quarter" idx="11"/>
          </p:nvPr>
        </p:nvSpPr>
        <p:spPr/>
        <p:txBody>
          <a:bodyPr/>
          <a:lstStyle/>
          <a:p>
            <a:r>
              <a:rPr lang="en-US"/>
              <a:t>Approved by Finance Management</a:t>
            </a:r>
            <a:endParaRPr lang="en-US" dirty="0"/>
          </a:p>
        </p:txBody>
      </p:sp>
    </p:spTree>
    <p:extLst>
      <p:ext uri="{BB962C8B-B14F-4D97-AF65-F5344CB8AC3E}">
        <p14:creationId xmlns:p14="http://schemas.microsoft.com/office/powerpoint/2010/main" val="984154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860" y="67268"/>
            <a:ext cx="10994834" cy="1325563"/>
          </a:xfrm>
        </p:spPr>
        <p:txBody>
          <a:bodyPr>
            <a:normAutofit fontScale="90000"/>
          </a:bodyPr>
          <a:lstStyle/>
          <a:p>
            <a:r>
              <a:rPr lang="en-US" dirty="0"/>
              <a:t>Continued Information You Need to Know Prior to Creating a Travel Authorization (TA) Request</a:t>
            </a:r>
          </a:p>
        </p:txBody>
      </p:sp>
      <p:sp>
        <p:nvSpPr>
          <p:cNvPr id="3" name="Content Placeholder 2"/>
          <p:cNvSpPr>
            <a:spLocks noGrp="1"/>
          </p:cNvSpPr>
          <p:nvPr>
            <p:ph idx="1"/>
          </p:nvPr>
        </p:nvSpPr>
        <p:spPr>
          <a:xfrm>
            <a:off x="838200" y="1933060"/>
            <a:ext cx="10515600" cy="3817745"/>
          </a:xfrm>
        </p:spPr>
        <p:txBody>
          <a:bodyPr>
            <a:normAutofit fontScale="92500" lnSpcReduction="10000"/>
          </a:bodyPr>
          <a:lstStyle/>
          <a:p>
            <a:pPr lvl="1"/>
            <a:r>
              <a:rPr lang="en-US" sz="2200" dirty="0"/>
              <a:t>Include all documentation to support your request such as conference agenda/itinerary, registration form with fees and remittance/pay to information</a:t>
            </a:r>
          </a:p>
          <a:p>
            <a:pPr marL="457200" lvl="1" indent="0">
              <a:buNone/>
            </a:pPr>
            <a:endParaRPr lang="en-US" sz="2200" dirty="0"/>
          </a:p>
          <a:p>
            <a:pPr lvl="1"/>
            <a:r>
              <a:rPr lang="en-US" sz="2200" dirty="0"/>
              <a:t>Please submit your request at least 30 days prior to an event or purchase</a:t>
            </a:r>
          </a:p>
          <a:p>
            <a:pPr marL="457200" lvl="1" indent="0">
              <a:buNone/>
            </a:pPr>
            <a:endParaRPr lang="en-US" sz="2200" dirty="0"/>
          </a:p>
          <a:p>
            <a:pPr lvl="2"/>
            <a:r>
              <a:rPr lang="en-US" sz="1800" dirty="0">
                <a:highlight>
                  <a:srgbClr val="FFFF00"/>
                </a:highlight>
              </a:rPr>
              <a:t>TA requests cannot be back dated it must have a current or a future date</a:t>
            </a:r>
          </a:p>
          <a:p>
            <a:pPr marL="457200" lvl="1" indent="0">
              <a:buNone/>
            </a:pPr>
            <a:endParaRPr lang="en-US" sz="2200" dirty="0"/>
          </a:p>
          <a:p>
            <a:pPr lvl="1"/>
            <a:r>
              <a:rPr lang="en-US" sz="2200" dirty="0"/>
              <a:t>Please be aware of the availability of funds, which are limited and available on first come first served basis each/per fiscal year</a:t>
            </a:r>
          </a:p>
          <a:p>
            <a:pPr marL="457200" lvl="1" indent="0">
              <a:buNone/>
            </a:pPr>
            <a:endParaRPr lang="en-US" sz="2200" dirty="0"/>
          </a:p>
          <a:p>
            <a:pPr lvl="1"/>
            <a:r>
              <a:rPr lang="en-US" sz="2200" dirty="0"/>
              <a:t>Reimbursement allowances chart is on the next page for Unions Professional Development and HR Benefit </a:t>
            </a:r>
          </a:p>
        </p:txBody>
      </p:sp>
      <p:sp>
        <p:nvSpPr>
          <p:cNvPr id="4" name="Slide Number Placeholder 3"/>
          <p:cNvSpPr>
            <a:spLocks noGrp="1"/>
          </p:cNvSpPr>
          <p:nvPr>
            <p:ph type="sldNum" sz="quarter" idx="12"/>
          </p:nvPr>
        </p:nvSpPr>
        <p:spPr/>
        <p:txBody>
          <a:bodyPr/>
          <a:lstStyle/>
          <a:p>
            <a:fld id="{EDE44A43-89E1-1D43-AF85-6D37D3C26D50}" type="slidenum">
              <a:rPr lang="en-US" smtClean="0"/>
              <a:t>8</a:t>
            </a:fld>
            <a:endParaRPr lang="en-US" dirty="0"/>
          </a:p>
        </p:txBody>
      </p:sp>
      <p:sp>
        <p:nvSpPr>
          <p:cNvPr id="5" name="Footer Placeholder 4">
            <a:extLst>
              <a:ext uri="{FF2B5EF4-FFF2-40B4-BE49-F238E27FC236}">
                <a16:creationId xmlns:a16="http://schemas.microsoft.com/office/drawing/2014/main" id="{3BFB2A9B-49A7-401B-B371-8AFA135B306B}"/>
              </a:ext>
            </a:extLst>
          </p:cNvPr>
          <p:cNvSpPr>
            <a:spLocks noGrp="1"/>
          </p:cNvSpPr>
          <p:nvPr>
            <p:ph type="ftr" sz="quarter" idx="11"/>
          </p:nvPr>
        </p:nvSpPr>
        <p:spPr/>
        <p:txBody>
          <a:bodyPr/>
          <a:lstStyle/>
          <a:p>
            <a:r>
              <a:rPr lang="en-US"/>
              <a:t>Approved by Finance Management</a:t>
            </a:r>
            <a:endParaRPr lang="en-US" dirty="0"/>
          </a:p>
        </p:txBody>
      </p:sp>
    </p:spTree>
    <p:extLst>
      <p:ext uri="{BB962C8B-B14F-4D97-AF65-F5344CB8AC3E}">
        <p14:creationId xmlns:p14="http://schemas.microsoft.com/office/powerpoint/2010/main" val="3844758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642" y="396607"/>
            <a:ext cx="3403295" cy="4599276"/>
          </a:xfrm>
        </p:spPr>
        <p:txBody>
          <a:bodyPr>
            <a:normAutofit fontScale="90000"/>
          </a:bodyPr>
          <a:lstStyle/>
          <a:p>
            <a:r>
              <a:rPr lang="en-US" dirty="0"/>
              <a:t>Continued Information You Need to Know Prior to Creating a Travel Authorization (TA) Request</a:t>
            </a:r>
          </a:p>
        </p:txBody>
      </p:sp>
      <p:sp>
        <p:nvSpPr>
          <p:cNvPr id="4" name="Slide Number Placeholder 3"/>
          <p:cNvSpPr>
            <a:spLocks noGrp="1"/>
          </p:cNvSpPr>
          <p:nvPr>
            <p:ph type="sldNum" sz="quarter" idx="12"/>
          </p:nvPr>
        </p:nvSpPr>
        <p:spPr/>
        <p:txBody>
          <a:bodyPr/>
          <a:lstStyle/>
          <a:p>
            <a:fld id="{EDE44A43-89E1-1D43-AF85-6D37D3C26D50}" type="slidenum">
              <a:rPr lang="en-US" smtClean="0"/>
              <a:t>9</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416" y="1036"/>
            <a:ext cx="6580744" cy="5982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470121" y="5384943"/>
            <a:ext cx="3403295" cy="523220"/>
          </a:xfrm>
          <a:prstGeom prst="rect">
            <a:avLst/>
          </a:prstGeom>
          <a:noFill/>
        </p:spPr>
        <p:txBody>
          <a:bodyPr wrap="square" rtlCol="0">
            <a:spAutoFit/>
          </a:bodyPr>
          <a:lstStyle/>
          <a:p>
            <a:pPr algn="r"/>
            <a:r>
              <a:rPr lang="en-US" sz="1400" b="1" dirty="0">
                <a:solidFill>
                  <a:srgbClr val="0070C0"/>
                </a:solidFill>
              </a:rPr>
              <a:t> Diagram link:</a:t>
            </a:r>
          </a:p>
          <a:p>
            <a:pPr algn="r"/>
            <a:r>
              <a:rPr lang="en-US" sz="1400" b="1" dirty="0">
                <a:solidFill>
                  <a:srgbClr val="0070C0"/>
                </a:solidFill>
                <a:hlinkClick r:id="rId4"/>
              </a:rPr>
              <a:t>CBA-HR Benefits Allowance Chart</a:t>
            </a:r>
            <a:r>
              <a:rPr lang="en-US" sz="1400" b="1" dirty="0">
                <a:solidFill>
                  <a:srgbClr val="0070C0"/>
                </a:solidFill>
              </a:rPr>
              <a:t> </a:t>
            </a:r>
          </a:p>
        </p:txBody>
      </p:sp>
      <p:sp>
        <p:nvSpPr>
          <p:cNvPr id="3" name="Footer Placeholder 2">
            <a:extLst>
              <a:ext uri="{FF2B5EF4-FFF2-40B4-BE49-F238E27FC236}">
                <a16:creationId xmlns:a16="http://schemas.microsoft.com/office/drawing/2014/main" id="{BE2A70BB-BD80-4E75-A189-64BCFA04D104}"/>
              </a:ext>
            </a:extLst>
          </p:cNvPr>
          <p:cNvSpPr>
            <a:spLocks noGrp="1"/>
          </p:cNvSpPr>
          <p:nvPr>
            <p:ph type="ftr" sz="quarter" idx="11"/>
          </p:nvPr>
        </p:nvSpPr>
        <p:spPr/>
        <p:txBody>
          <a:bodyPr/>
          <a:lstStyle/>
          <a:p>
            <a:r>
              <a:rPr lang="en-US"/>
              <a:t>Approved by Finance Management</a:t>
            </a:r>
            <a:endParaRPr lang="en-US" dirty="0"/>
          </a:p>
        </p:txBody>
      </p:sp>
    </p:spTree>
    <p:extLst>
      <p:ext uri="{BB962C8B-B14F-4D97-AF65-F5344CB8AC3E}">
        <p14:creationId xmlns:p14="http://schemas.microsoft.com/office/powerpoint/2010/main" val="3086191700"/>
      </p:ext>
    </p:extLst>
  </p:cSld>
  <p:clrMapOvr>
    <a:masterClrMapping/>
  </p:clrMapOvr>
</p:sld>
</file>

<file path=ppt/theme/theme1.xml><?xml version="1.0" encoding="utf-8"?>
<a:theme xmlns:a="http://schemas.openxmlformats.org/drawingml/2006/main" name="Solid Color Fil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Bottom Ribb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Gradient Color Fil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Blank Logo 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Solid Color Fil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_Bottom Ribb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3_Gradient Color Fil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3_Blank Logo 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4_Solid Color Fil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4_Bottom Ribb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4_Gradient Color Fil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ottom Ribb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4_Blank Logo 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5_Solid Color Fil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5_Bottom Ribb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5_Gradient Color Fil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5_Blank Logo 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6_Solid Color Fil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6_Bottom Ribb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6_Gradient Color Fil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6_Blank Logo 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7_Solid Color Fil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radient Color Fil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7_Bottom Ribb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7_Gradient Color Fil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7_Blank Logo 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lank Logo 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olid Color Fil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Bottom Ribb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Gradient Color Fil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Blank Logo 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Solid Color Fil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78BD47DE213441AB26D081C13F34C5" ma:contentTypeVersion="15" ma:contentTypeDescription="Create a new document." ma:contentTypeScope="" ma:versionID="5609be8626babedcfc7283685368579f">
  <xsd:schema xmlns:xsd="http://www.w3.org/2001/XMLSchema" xmlns:xs="http://www.w3.org/2001/XMLSchema" xmlns:p="http://schemas.microsoft.com/office/2006/metadata/properties" xmlns:ns2="b02ebf6b-ab69-4549-aa59-81845d0b8c62" xmlns:ns3="59dbb8c8-0c58-4f09-9214-9a877415f2c2" targetNamespace="http://schemas.microsoft.com/office/2006/metadata/properties" ma:root="true" ma:fieldsID="18e22e5a2512cb6e2a1a1c64853acd8a" ns2:_="" ns3:_="">
    <xsd:import namespace="b02ebf6b-ab69-4549-aa59-81845d0b8c62"/>
    <xsd:import namespace="59dbb8c8-0c58-4f09-9214-9a877415f2c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WordPressID" minOccurs="0"/>
                <xsd:element ref="ns2:WordPressUR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2ebf6b-ab69-4549-aa59-81845d0b8c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05a91a21-2bd8-4402-b242-f7ffa2f31431"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WordPressID" ma:index="21" nillable="true" ma:displayName="WordPress ID" ma:decimals="0" ma:indexed="true" ma:internalName="WordPressID" ma:percentage="FALSE">
      <xsd:simpleType>
        <xsd:restriction base="dms:Number"/>
      </xsd:simpleType>
    </xsd:element>
    <xsd:element name="WordPressURL" ma:index="22" nillable="true" ma:displayName="WordPress URL" ma:indexed="true" ma:internalName="WordPressURL">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dbb8c8-0c58-4f09-9214-9a877415f2c2"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3599229e-3048-4664-99ec-b12484159f20}" ma:internalName="TaxCatchAll" ma:showField="CatchAllData" ma:web="59dbb8c8-0c58-4f09-9214-9a877415f2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9dbb8c8-0c58-4f09-9214-9a877415f2c2" xsi:nil="true"/>
    <lcf76f155ced4ddcb4097134ff3c332f xmlns="b02ebf6b-ab69-4549-aa59-81845d0b8c62">
      <Terms xmlns="http://schemas.microsoft.com/office/infopath/2007/PartnerControls"/>
    </lcf76f155ced4ddcb4097134ff3c332f>
    <WordPressURL xmlns="b02ebf6b-ab69-4549-aa59-81845d0b8c62">/wp-content/uploads/departments/Documents/Finance Documents/</WordPressURL>
    <WordPressID xmlns="b02ebf6b-ab69-4549-aa59-81845d0b8c6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E40A9F-95E4-48CA-9267-1149707A4155}"/>
</file>

<file path=customXml/itemProps2.xml><?xml version="1.0" encoding="utf-8"?>
<ds:datastoreItem xmlns:ds="http://schemas.openxmlformats.org/officeDocument/2006/customXml" ds:itemID="{89869692-820B-4D18-8D11-675813FE19B5}"/>
</file>

<file path=customXml/itemProps3.xml><?xml version="1.0" encoding="utf-8"?>
<ds:datastoreItem xmlns:ds="http://schemas.openxmlformats.org/officeDocument/2006/customXml" ds:itemID="{802BD4A5-1B29-4618-9BDC-AFC2F5802F89}"/>
</file>

<file path=docProps/app.xml><?xml version="1.0" encoding="utf-8"?>
<Properties xmlns="http://schemas.openxmlformats.org/officeDocument/2006/extended-properties" xmlns:vt="http://schemas.openxmlformats.org/officeDocument/2006/docPropsVTypes">
  <TotalTime>1290</TotalTime>
  <Words>3324</Words>
  <Application>Microsoft Office PowerPoint</Application>
  <PresentationFormat>Widescreen</PresentationFormat>
  <Paragraphs>520</Paragraphs>
  <Slides>25</Slides>
  <Notes>7</Notes>
  <HiddenSlides>0</HiddenSlides>
  <MMClips>0</MMClips>
  <ScaleCrop>false</ScaleCrop>
  <HeadingPairs>
    <vt:vector size="8" baseType="variant">
      <vt:variant>
        <vt:lpstr>Fonts Used</vt:lpstr>
      </vt:variant>
      <vt:variant>
        <vt:i4>4</vt:i4>
      </vt:variant>
      <vt:variant>
        <vt:lpstr>Theme</vt:lpstr>
      </vt:variant>
      <vt:variant>
        <vt:i4>32</vt:i4>
      </vt:variant>
      <vt:variant>
        <vt:lpstr>Embedded OLE Servers</vt:lpstr>
      </vt:variant>
      <vt:variant>
        <vt:i4>1</vt:i4>
      </vt:variant>
      <vt:variant>
        <vt:lpstr>Slide Titles</vt:lpstr>
      </vt:variant>
      <vt:variant>
        <vt:i4>25</vt:i4>
      </vt:variant>
    </vt:vector>
  </HeadingPairs>
  <TitlesOfParts>
    <vt:vector size="62" baseType="lpstr">
      <vt:lpstr>Arial</vt:lpstr>
      <vt:lpstr>Calibri</vt:lpstr>
      <vt:lpstr>Times New Roman</vt:lpstr>
      <vt:lpstr>Wingdings</vt:lpstr>
      <vt:lpstr>Solid Color Fill</vt:lpstr>
      <vt:lpstr>Bottom Ribbon</vt:lpstr>
      <vt:lpstr>Gradient Color Fill</vt:lpstr>
      <vt:lpstr>Blank Logo Only</vt:lpstr>
      <vt:lpstr>1_Solid Color Fill</vt:lpstr>
      <vt:lpstr>1_Bottom Ribbon</vt:lpstr>
      <vt:lpstr>1_Gradient Color Fill</vt:lpstr>
      <vt:lpstr>1_Blank Logo Only</vt:lpstr>
      <vt:lpstr>2_Solid Color Fill</vt:lpstr>
      <vt:lpstr>2_Bottom Ribbon</vt:lpstr>
      <vt:lpstr>2_Gradient Color Fill</vt:lpstr>
      <vt:lpstr>2_Blank Logo Only</vt:lpstr>
      <vt:lpstr>3_Solid Color Fill</vt:lpstr>
      <vt:lpstr>3_Bottom Ribbon</vt:lpstr>
      <vt:lpstr>3_Gradient Color Fill</vt:lpstr>
      <vt:lpstr>3_Blank Logo Only</vt:lpstr>
      <vt:lpstr>4_Solid Color Fill</vt:lpstr>
      <vt:lpstr>4_Bottom Ribbon</vt:lpstr>
      <vt:lpstr>4_Gradient Color Fill</vt:lpstr>
      <vt:lpstr>4_Blank Logo Only</vt:lpstr>
      <vt:lpstr>5_Solid Color Fill</vt:lpstr>
      <vt:lpstr>5_Bottom Ribbon</vt:lpstr>
      <vt:lpstr>5_Gradient Color Fill</vt:lpstr>
      <vt:lpstr>5_Blank Logo Only</vt:lpstr>
      <vt:lpstr>6_Solid Color Fill</vt:lpstr>
      <vt:lpstr>6_Bottom Ribbon</vt:lpstr>
      <vt:lpstr>6_Gradient Color Fill</vt:lpstr>
      <vt:lpstr>6_Blank Logo Only</vt:lpstr>
      <vt:lpstr>7_Solid Color Fill</vt:lpstr>
      <vt:lpstr>7_Bottom Ribbon</vt:lpstr>
      <vt:lpstr>7_Gradient Color Fill</vt:lpstr>
      <vt:lpstr>7_Blank Logo Only</vt:lpstr>
      <vt:lpstr>Microsoft Word 97 - 2003 Document</vt:lpstr>
      <vt:lpstr>PowerPoint Presentation</vt:lpstr>
      <vt:lpstr>Agenda</vt:lpstr>
      <vt:lpstr>Policies and General Guidelines</vt:lpstr>
      <vt:lpstr>Continued Policies and General Guidelines</vt:lpstr>
      <vt:lpstr>Introducing A New Unions Professional Development and  HR Benefits Tuition Workflow</vt:lpstr>
      <vt:lpstr>Introducing a New All Employee International Travel Abroad Approval Workflow</vt:lpstr>
      <vt:lpstr>Information You Need to Know Prior to Creating a Travel Authorization (TA) Request</vt:lpstr>
      <vt:lpstr>Continued Information You Need to Know Prior to Creating a Travel Authorization (TA) Request</vt:lpstr>
      <vt:lpstr>Continued Information You Need to Know Prior to Creating a Travel Authorization (TA) Request</vt:lpstr>
      <vt:lpstr>Continued Information You Need to Know Prior to Creating a Travel Authorization (TA) Request</vt:lpstr>
      <vt:lpstr>Continued Information You Need to Know Prior to Creating a Travel Authorization (TA) Request</vt:lpstr>
      <vt:lpstr>Home Campus Business Services Office (BSO)  Contact Information</vt:lpstr>
      <vt:lpstr>District Office Business Services Managers (BSM)  Contact Information</vt:lpstr>
      <vt:lpstr>Travel Allowance Expense Reimbursement Feature</vt:lpstr>
      <vt:lpstr>Continued Travel Allowance Reimbursement Expense Feature</vt:lpstr>
      <vt:lpstr>Continued Travel Allowance Reimbursement Expense Feature</vt:lpstr>
      <vt:lpstr>PowerPoint Presentation</vt:lpstr>
      <vt:lpstr>PowerPoint Presentation</vt:lpstr>
      <vt:lpstr>PowerPoint Presentation</vt:lpstr>
      <vt:lpstr>PowerPoint Presentation</vt:lpstr>
      <vt:lpstr>Travel and Expense Review Process</vt:lpstr>
      <vt:lpstr>All Travel &amp; Reimbursement Expenses </vt:lpstr>
      <vt:lpstr>PowerPoint Presentation</vt:lpstr>
      <vt:lpstr>Accounts Payable Services Personnel</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China Bouldin</dc:creator>
  <cp:lastModifiedBy>China Bouldin</cp:lastModifiedBy>
  <cp:revision>1</cp:revision>
  <dcterms:created xsi:type="dcterms:W3CDTF">2022-07-04T21:59:18Z</dcterms:created>
  <dcterms:modified xsi:type="dcterms:W3CDTF">2022-07-05T19:29:36Z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0x010100C478BD47DE213441AB26D081C13F34C5</vt:lpwstr>
  </property>
  <property fmtid="{D5CDD505-2E9C-101B-9397-08002B2CF9AE}" pid="3" name="MediaServiceImageTags">
    <vt:lpwstr/>
  </property>
</Properties>
</file>